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1" r:id="rId1"/>
  </p:sldMasterIdLst>
  <p:notesMasterIdLst>
    <p:notesMasterId r:id="rId7"/>
  </p:notesMasterIdLst>
  <p:handoutMasterIdLst>
    <p:handoutMasterId r:id="rId8"/>
  </p:handoutMasterIdLst>
  <p:sldIdLst>
    <p:sldId id="264" r:id="rId2"/>
    <p:sldId id="272" r:id="rId3"/>
    <p:sldId id="273" r:id="rId4"/>
    <p:sldId id="274" r:id="rId5"/>
    <p:sldId id="275" r:id="rId6"/>
  </p:sldIdLst>
  <p:sldSz cx="9144000" cy="6858000" type="screen4x3"/>
  <p:notesSz cx="7099300" cy="10234613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FF146CB7-47B9-8347-81C6-6C2D71AD6ED8}">
          <p14:sldIdLst>
            <p14:sldId id="264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297A"/>
    <a:srgbClr val="002570"/>
    <a:srgbClr val="003399"/>
    <a:srgbClr val="000099"/>
    <a:srgbClr val="89ABCA"/>
    <a:srgbClr val="BCD0E0"/>
    <a:srgbClr val="DDE7EF"/>
    <a:srgbClr val="E0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1" autoAdjust="0"/>
    <p:restoredTop sz="94622" autoAdjust="0"/>
  </p:normalViewPr>
  <p:slideViewPr>
    <p:cSldViewPr snapToGrid="0" snapToObjects="1">
      <p:cViewPr>
        <p:scale>
          <a:sx n="100" d="100"/>
          <a:sy n="100" d="100"/>
        </p:scale>
        <p:origin x="-944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496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t" anchorCtr="0" compatLnSpc="1">
            <a:prstTxWarp prst="textNoShape">
              <a:avLst/>
            </a:prstTxWarp>
          </a:bodyPr>
          <a:lstStyle>
            <a:lvl1pPr algn="r"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defTabSz="953251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04" tIns="47703" rIns="95404" bIns="47703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1">
                <a:cs typeface="Arial" charset="0"/>
              </a:defRPr>
            </a:lvl1pPr>
          </a:lstStyle>
          <a:p>
            <a:pPr>
              <a:defRPr/>
            </a:pPr>
            <a:fld id="{F8A4CD0A-D80C-454E-904B-19F9A5787FA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14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>
            <a:lvl1pPr algn="r"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151438" cy="3863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2038"/>
            <a:ext cx="5189537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4075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defTabSz="936672">
              <a:defRPr sz="1300" b="1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4075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46" tIns="46922" rIns="93846" bIns="469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300" b="1">
                <a:cs typeface="Arial" charset="0"/>
              </a:defRPr>
            </a:lvl1pPr>
          </a:lstStyle>
          <a:p>
            <a:pPr>
              <a:defRPr/>
            </a:pPr>
            <a:fld id="{6D4D0736-15F7-4E45-9014-8208A62D76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7527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6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66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577041-61BD-B14E-A58B-033B239D5D61}" type="slidenum">
              <a:rPr lang="de-DE" sz="1300">
                <a:cs typeface="Arial" charset="0"/>
              </a:rPr>
              <a:pPr eaLnBrk="1" hangingPunct="1"/>
              <a:t>1</a:t>
            </a:fld>
            <a:endParaRPr lang="de-DE" sz="13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 rot="5400000">
            <a:off x="-2085181" y="3796507"/>
            <a:ext cx="4495800" cy="322262"/>
            <a:chOff x="101" y="1961"/>
            <a:chExt cx="5558" cy="39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101" y="1961"/>
              <a:ext cx="555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9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8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0" y="2067"/>
              <a:ext cx="375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0 w 376"/>
                <a:gd name="T7" fmla="*/ 0 h 218"/>
                <a:gd name="T8" fmla="*/ 266 w 376"/>
                <a:gd name="T9" fmla="*/ 164 h 218"/>
                <a:gd name="T10" fmla="*/ 310 w 376"/>
                <a:gd name="T11" fmla="*/ 0 h 218"/>
                <a:gd name="T12" fmla="*/ 372 w 376"/>
                <a:gd name="T13" fmla="*/ 0 h 218"/>
                <a:gd name="T14" fmla="*/ 298 w 376"/>
                <a:gd name="T15" fmla="*/ 218 h 218"/>
                <a:gd name="T16" fmla="*/ 228 w 376"/>
                <a:gd name="T17" fmla="*/ 218 h 218"/>
                <a:gd name="T18" fmla="*/ 188 w 376"/>
                <a:gd name="T19" fmla="*/ 56 h 218"/>
                <a:gd name="T20" fmla="*/ 142 w 376"/>
                <a:gd name="T21" fmla="*/ 218 h 218"/>
                <a:gd name="T22" fmla="*/ 72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4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2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839" y="2067"/>
              <a:ext cx="377" cy="218"/>
            </a:xfrm>
            <a:custGeom>
              <a:avLst/>
              <a:gdLst>
                <a:gd name="T0" fmla="*/ 68 w 376"/>
                <a:gd name="T1" fmla="*/ 0 h 218"/>
                <a:gd name="T2" fmla="*/ 108 w 376"/>
                <a:gd name="T3" fmla="*/ 164 h 218"/>
                <a:gd name="T4" fmla="*/ 154 w 376"/>
                <a:gd name="T5" fmla="*/ 0 h 218"/>
                <a:gd name="T6" fmla="*/ 228 w 376"/>
                <a:gd name="T7" fmla="*/ 0 h 218"/>
                <a:gd name="T8" fmla="*/ 274 w 376"/>
                <a:gd name="T9" fmla="*/ 164 h 218"/>
                <a:gd name="T10" fmla="*/ 316 w 376"/>
                <a:gd name="T11" fmla="*/ 0 h 218"/>
                <a:gd name="T12" fmla="*/ 380 w 376"/>
                <a:gd name="T13" fmla="*/ 0 h 218"/>
                <a:gd name="T14" fmla="*/ 306 w 376"/>
                <a:gd name="T15" fmla="*/ 218 h 218"/>
                <a:gd name="T16" fmla="*/ 236 w 376"/>
                <a:gd name="T17" fmla="*/ 218 h 218"/>
                <a:gd name="T18" fmla="*/ 192 w 376"/>
                <a:gd name="T19" fmla="*/ 56 h 218"/>
                <a:gd name="T20" fmla="*/ 142 w 376"/>
                <a:gd name="T21" fmla="*/ 218 h 218"/>
                <a:gd name="T22" fmla="*/ 70 w 376"/>
                <a:gd name="T23" fmla="*/ 218 h 218"/>
                <a:gd name="T24" fmla="*/ 0 w 376"/>
                <a:gd name="T25" fmla="*/ 0 h 218"/>
                <a:gd name="T26" fmla="*/ 68 w 376"/>
                <a:gd name="T27" fmla="*/ 0 h 2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76" h="218">
                  <a:moveTo>
                    <a:pt x="68" y="0"/>
                  </a:moveTo>
                  <a:lnTo>
                    <a:pt x="108" y="164"/>
                  </a:lnTo>
                  <a:lnTo>
                    <a:pt x="154" y="0"/>
                  </a:lnTo>
                  <a:lnTo>
                    <a:pt x="224" y="0"/>
                  </a:lnTo>
                  <a:lnTo>
                    <a:pt x="270" y="164"/>
                  </a:lnTo>
                  <a:lnTo>
                    <a:pt x="312" y="0"/>
                  </a:lnTo>
                  <a:lnTo>
                    <a:pt x="376" y="0"/>
                  </a:lnTo>
                  <a:lnTo>
                    <a:pt x="302" y="218"/>
                  </a:lnTo>
                  <a:lnTo>
                    <a:pt x="232" y="218"/>
                  </a:lnTo>
                  <a:lnTo>
                    <a:pt x="188" y="56"/>
                  </a:lnTo>
                  <a:lnTo>
                    <a:pt x="142" y="218"/>
                  </a:lnTo>
                  <a:lnTo>
                    <a:pt x="7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1239" y="222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 userDrawn="1"/>
          </p:nvSpPr>
          <p:spPr bwMode="auto">
            <a:xfrm>
              <a:off x="1343" y="2065"/>
              <a:ext cx="216" cy="306"/>
            </a:xfrm>
            <a:custGeom>
              <a:avLst/>
              <a:gdLst>
                <a:gd name="T0" fmla="*/ 216 w 216"/>
                <a:gd name="T1" fmla="*/ 2 h 306"/>
                <a:gd name="T2" fmla="*/ 214 w 216"/>
                <a:gd name="T3" fmla="*/ 56 h 306"/>
                <a:gd name="T4" fmla="*/ 214 w 216"/>
                <a:gd name="T5" fmla="*/ 218 h 306"/>
                <a:gd name="T6" fmla="*/ 210 w 216"/>
                <a:gd name="T7" fmla="*/ 244 h 306"/>
                <a:gd name="T8" fmla="*/ 202 w 216"/>
                <a:gd name="T9" fmla="*/ 266 h 306"/>
                <a:gd name="T10" fmla="*/ 190 w 216"/>
                <a:gd name="T11" fmla="*/ 282 h 306"/>
                <a:gd name="T12" fmla="*/ 174 w 216"/>
                <a:gd name="T13" fmla="*/ 292 h 306"/>
                <a:gd name="T14" fmla="*/ 138 w 216"/>
                <a:gd name="T15" fmla="*/ 304 h 306"/>
                <a:gd name="T16" fmla="*/ 104 w 216"/>
                <a:gd name="T17" fmla="*/ 306 h 306"/>
                <a:gd name="T18" fmla="*/ 76 w 216"/>
                <a:gd name="T19" fmla="*/ 304 h 306"/>
                <a:gd name="T20" fmla="*/ 46 w 216"/>
                <a:gd name="T21" fmla="*/ 296 h 306"/>
                <a:gd name="T22" fmla="*/ 26 w 216"/>
                <a:gd name="T23" fmla="*/ 282 h 306"/>
                <a:gd name="T24" fmla="*/ 16 w 216"/>
                <a:gd name="T25" fmla="*/ 268 h 306"/>
                <a:gd name="T26" fmla="*/ 10 w 216"/>
                <a:gd name="T27" fmla="*/ 248 h 306"/>
                <a:gd name="T28" fmla="*/ 70 w 216"/>
                <a:gd name="T29" fmla="*/ 236 h 306"/>
                <a:gd name="T30" fmla="*/ 72 w 216"/>
                <a:gd name="T31" fmla="*/ 244 h 306"/>
                <a:gd name="T32" fmla="*/ 80 w 216"/>
                <a:gd name="T33" fmla="*/ 258 h 306"/>
                <a:gd name="T34" fmla="*/ 96 w 216"/>
                <a:gd name="T35" fmla="*/ 266 h 306"/>
                <a:gd name="T36" fmla="*/ 108 w 216"/>
                <a:gd name="T37" fmla="*/ 266 h 306"/>
                <a:gd name="T38" fmla="*/ 134 w 216"/>
                <a:gd name="T39" fmla="*/ 260 h 306"/>
                <a:gd name="T40" fmla="*/ 142 w 216"/>
                <a:gd name="T41" fmla="*/ 250 h 306"/>
                <a:gd name="T42" fmla="*/ 148 w 216"/>
                <a:gd name="T43" fmla="*/ 238 h 306"/>
                <a:gd name="T44" fmla="*/ 150 w 216"/>
                <a:gd name="T45" fmla="*/ 220 h 306"/>
                <a:gd name="T46" fmla="*/ 150 w 216"/>
                <a:gd name="T47" fmla="*/ 186 h 306"/>
                <a:gd name="T48" fmla="*/ 134 w 216"/>
                <a:gd name="T49" fmla="*/ 202 h 306"/>
                <a:gd name="T50" fmla="*/ 120 w 216"/>
                <a:gd name="T51" fmla="*/ 210 h 306"/>
                <a:gd name="T52" fmla="*/ 92 w 216"/>
                <a:gd name="T53" fmla="*/ 216 h 306"/>
                <a:gd name="T54" fmla="*/ 80 w 216"/>
                <a:gd name="T55" fmla="*/ 216 h 306"/>
                <a:gd name="T56" fmla="*/ 60 w 216"/>
                <a:gd name="T57" fmla="*/ 210 h 306"/>
                <a:gd name="T58" fmla="*/ 36 w 216"/>
                <a:gd name="T59" fmla="*/ 196 h 306"/>
                <a:gd name="T60" fmla="*/ 12 w 216"/>
                <a:gd name="T61" fmla="*/ 166 h 306"/>
                <a:gd name="T62" fmla="*/ 2 w 216"/>
                <a:gd name="T63" fmla="*/ 128 h 306"/>
                <a:gd name="T64" fmla="*/ 0 w 216"/>
                <a:gd name="T65" fmla="*/ 108 h 306"/>
                <a:gd name="T66" fmla="*/ 6 w 216"/>
                <a:gd name="T67" fmla="*/ 68 h 306"/>
                <a:gd name="T68" fmla="*/ 22 w 216"/>
                <a:gd name="T69" fmla="*/ 34 h 306"/>
                <a:gd name="T70" fmla="*/ 52 w 216"/>
                <a:gd name="T71" fmla="*/ 10 h 306"/>
                <a:gd name="T72" fmla="*/ 72 w 216"/>
                <a:gd name="T73" fmla="*/ 2 h 306"/>
                <a:gd name="T74" fmla="*/ 94 w 216"/>
                <a:gd name="T75" fmla="*/ 0 h 306"/>
                <a:gd name="T76" fmla="*/ 106 w 216"/>
                <a:gd name="T77" fmla="*/ 2 h 306"/>
                <a:gd name="T78" fmla="*/ 128 w 216"/>
                <a:gd name="T79" fmla="*/ 8 h 306"/>
                <a:gd name="T80" fmla="*/ 148 w 216"/>
                <a:gd name="T81" fmla="*/ 22 h 306"/>
                <a:gd name="T82" fmla="*/ 156 w 216"/>
                <a:gd name="T83" fmla="*/ 2 h 306"/>
                <a:gd name="T84" fmla="*/ 106 w 216"/>
                <a:gd name="T85" fmla="*/ 172 h 306"/>
                <a:gd name="T86" fmla="*/ 114 w 216"/>
                <a:gd name="T87" fmla="*/ 172 h 306"/>
                <a:gd name="T88" fmla="*/ 132 w 216"/>
                <a:gd name="T89" fmla="*/ 164 h 306"/>
                <a:gd name="T90" fmla="*/ 146 w 216"/>
                <a:gd name="T91" fmla="*/ 144 h 306"/>
                <a:gd name="T92" fmla="*/ 150 w 216"/>
                <a:gd name="T93" fmla="*/ 124 h 306"/>
                <a:gd name="T94" fmla="*/ 152 w 216"/>
                <a:gd name="T95" fmla="*/ 110 h 306"/>
                <a:gd name="T96" fmla="*/ 148 w 216"/>
                <a:gd name="T97" fmla="*/ 78 h 306"/>
                <a:gd name="T98" fmla="*/ 138 w 216"/>
                <a:gd name="T99" fmla="*/ 58 h 306"/>
                <a:gd name="T100" fmla="*/ 120 w 216"/>
                <a:gd name="T101" fmla="*/ 46 h 306"/>
                <a:gd name="T102" fmla="*/ 108 w 216"/>
                <a:gd name="T103" fmla="*/ 44 h 306"/>
                <a:gd name="T104" fmla="*/ 90 w 216"/>
                <a:gd name="T105" fmla="*/ 48 h 306"/>
                <a:gd name="T106" fmla="*/ 76 w 216"/>
                <a:gd name="T107" fmla="*/ 58 h 306"/>
                <a:gd name="T108" fmla="*/ 68 w 216"/>
                <a:gd name="T109" fmla="*/ 78 h 306"/>
                <a:gd name="T110" fmla="*/ 64 w 216"/>
                <a:gd name="T111" fmla="*/ 108 h 306"/>
                <a:gd name="T112" fmla="*/ 64 w 216"/>
                <a:gd name="T113" fmla="*/ 124 h 306"/>
                <a:gd name="T114" fmla="*/ 70 w 216"/>
                <a:gd name="T115" fmla="*/ 144 h 306"/>
                <a:gd name="T116" fmla="*/ 82 w 216"/>
                <a:gd name="T117" fmla="*/ 164 h 306"/>
                <a:gd name="T118" fmla="*/ 98 w 216"/>
                <a:gd name="T119" fmla="*/ 172 h 306"/>
                <a:gd name="T120" fmla="*/ 106 w 216"/>
                <a:gd name="T121" fmla="*/ 172 h 30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6" h="306">
                  <a:moveTo>
                    <a:pt x="216" y="2"/>
                  </a:moveTo>
                  <a:lnTo>
                    <a:pt x="216" y="2"/>
                  </a:lnTo>
                  <a:lnTo>
                    <a:pt x="214" y="28"/>
                  </a:lnTo>
                  <a:lnTo>
                    <a:pt x="214" y="56"/>
                  </a:lnTo>
                  <a:lnTo>
                    <a:pt x="214" y="218"/>
                  </a:lnTo>
                  <a:lnTo>
                    <a:pt x="212" y="232"/>
                  </a:lnTo>
                  <a:lnTo>
                    <a:pt x="210" y="244"/>
                  </a:lnTo>
                  <a:lnTo>
                    <a:pt x="206" y="256"/>
                  </a:lnTo>
                  <a:lnTo>
                    <a:pt x="202" y="266"/>
                  </a:lnTo>
                  <a:lnTo>
                    <a:pt x="196" y="274"/>
                  </a:lnTo>
                  <a:lnTo>
                    <a:pt x="190" y="282"/>
                  </a:lnTo>
                  <a:lnTo>
                    <a:pt x="182" y="288"/>
                  </a:lnTo>
                  <a:lnTo>
                    <a:pt x="174" y="292"/>
                  </a:lnTo>
                  <a:lnTo>
                    <a:pt x="158" y="300"/>
                  </a:lnTo>
                  <a:lnTo>
                    <a:pt x="138" y="304"/>
                  </a:lnTo>
                  <a:lnTo>
                    <a:pt x="120" y="306"/>
                  </a:lnTo>
                  <a:lnTo>
                    <a:pt x="104" y="306"/>
                  </a:lnTo>
                  <a:lnTo>
                    <a:pt x="76" y="304"/>
                  </a:lnTo>
                  <a:lnTo>
                    <a:pt x="62" y="302"/>
                  </a:lnTo>
                  <a:lnTo>
                    <a:pt x="46" y="296"/>
                  </a:lnTo>
                  <a:lnTo>
                    <a:pt x="32" y="288"/>
                  </a:lnTo>
                  <a:lnTo>
                    <a:pt x="26" y="282"/>
                  </a:lnTo>
                  <a:lnTo>
                    <a:pt x="20" y="274"/>
                  </a:lnTo>
                  <a:lnTo>
                    <a:pt x="16" y="268"/>
                  </a:lnTo>
                  <a:lnTo>
                    <a:pt x="12" y="258"/>
                  </a:lnTo>
                  <a:lnTo>
                    <a:pt x="10" y="248"/>
                  </a:lnTo>
                  <a:lnTo>
                    <a:pt x="8" y="236"/>
                  </a:lnTo>
                  <a:lnTo>
                    <a:pt x="70" y="236"/>
                  </a:lnTo>
                  <a:lnTo>
                    <a:pt x="72" y="244"/>
                  </a:lnTo>
                  <a:lnTo>
                    <a:pt x="76" y="254"/>
                  </a:lnTo>
                  <a:lnTo>
                    <a:pt x="80" y="258"/>
                  </a:lnTo>
                  <a:lnTo>
                    <a:pt x="88" y="262"/>
                  </a:lnTo>
                  <a:lnTo>
                    <a:pt x="96" y="266"/>
                  </a:lnTo>
                  <a:lnTo>
                    <a:pt x="108" y="266"/>
                  </a:lnTo>
                  <a:lnTo>
                    <a:pt x="122" y="264"/>
                  </a:lnTo>
                  <a:lnTo>
                    <a:pt x="134" y="260"/>
                  </a:lnTo>
                  <a:lnTo>
                    <a:pt x="138" y="256"/>
                  </a:lnTo>
                  <a:lnTo>
                    <a:pt x="142" y="250"/>
                  </a:lnTo>
                  <a:lnTo>
                    <a:pt x="146" y="244"/>
                  </a:lnTo>
                  <a:lnTo>
                    <a:pt x="148" y="238"/>
                  </a:lnTo>
                  <a:lnTo>
                    <a:pt x="150" y="220"/>
                  </a:lnTo>
                  <a:lnTo>
                    <a:pt x="150" y="186"/>
                  </a:lnTo>
                  <a:lnTo>
                    <a:pt x="142" y="194"/>
                  </a:lnTo>
                  <a:lnTo>
                    <a:pt x="134" y="202"/>
                  </a:lnTo>
                  <a:lnTo>
                    <a:pt x="128" y="208"/>
                  </a:lnTo>
                  <a:lnTo>
                    <a:pt x="120" y="210"/>
                  </a:lnTo>
                  <a:lnTo>
                    <a:pt x="104" y="214"/>
                  </a:lnTo>
                  <a:lnTo>
                    <a:pt x="92" y="216"/>
                  </a:lnTo>
                  <a:lnTo>
                    <a:pt x="80" y="216"/>
                  </a:lnTo>
                  <a:lnTo>
                    <a:pt x="70" y="214"/>
                  </a:lnTo>
                  <a:lnTo>
                    <a:pt x="60" y="210"/>
                  </a:lnTo>
                  <a:lnTo>
                    <a:pt x="50" y="206"/>
                  </a:lnTo>
                  <a:lnTo>
                    <a:pt x="36" y="196"/>
                  </a:lnTo>
                  <a:lnTo>
                    <a:pt x="22" y="182"/>
                  </a:lnTo>
                  <a:lnTo>
                    <a:pt x="12" y="166"/>
                  </a:lnTo>
                  <a:lnTo>
                    <a:pt x="6" y="148"/>
                  </a:lnTo>
                  <a:lnTo>
                    <a:pt x="2" y="128"/>
                  </a:lnTo>
                  <a:lnTo>
                    <a:pt x="0" y="108"/>
                  </a:lnTo>
                  <a:lnTo>
                    <a:pt x="2" y="88"/>
                  </a:lnTo>
                  <a:lnTo>
                    <a:pt x="6" y="68"/>
                  </a:lnTo>
                  <a:lnTo>
                    <a:pt x="12" y="50"/>
                  </a:lnTo>
                  <a:lnTo>
                    <a:pt x="22" y="34"/>
                  </a:lnTo>
                  <a:lnTo>
                    <a:pt x="36" y="20"/>
                  </a:lnTo>
                  <a:lnTo>
                    <a:pt x="52" y="10"/>
                  </a:lnTo>
                  <a:lnTo>
                    <a:pt x="62" y="6"/>
                  </a:lnTo>
                  <a:lnTo>
                    <a:pt x="72" y="2"/>
                  </a:lnTo>
                  <a:lnTo>
                    <a:pt x="82" y="2"/>
                  </a:lnTo>
                  <a:lnTo>
                    <a:pt x="94" y="0"/>
                  </a:lnTo>
                  <a:lnTo>
                    <a:pt x="106" y="2"/>
                  </a:lnTo>
                  <a:lnTo>
                    <a:pt x="118" y="4"/>
                  </a:lnTo>
                  <a:lnTo>
                    <a:pt x="128" y="8"/>
                  </a:lnTo>
                  <a:lnTo>
                    <a:pt x="136" y="12"/>
                  </a:lnTo>
                  <a:lnTo>
                    <a:pt x="148" y="22"/>
                  </a:lnTo>
                  <a:lnTo>
                    <a:pt x="154" y="32"/>
                  </a:lnTo>
                  <a:lnTo>
                    <a:pt x="156" y="2"/>
                  </a:lnTo>
                  <a:lnTo>
                    <a:pt x="216" y="2"/>
                  </a:lnTo>
                  <a:close/>
                  <a:moveTo>
                    <a:pt x="106" y="172"/>
                  </a:moveTo>
                  <a:lnTo>
                    <a:pt x="106" y="172"/>
                  </a:lnTo>
                  <a:lnTo>
                    <a:pt x="114" y="172"/>
                  </a:lnTo>
                  <a:lnTo>
                    <a:pt x="122" y="170"/>
                  </a:lnTo>
                  <a:lnTo>
                    <a:pt x="132" y="164"/>
                  </a:lnTo>
                  <a:lnTo>
                    <a:pt x="140" y="154"/>
                  </a:lnTo>
                  <a:lnTo>
                    <a:pt x="146" y="144"/>
                  </a:lnTo>
                  <a:lnTo>
                    <a:pt x="148" y="134"/>
                  </a:lnTo>
                  <a:lnTo>
                    <a:pt x="150" y="124"/>
                  </a:lnTo>
                  <a:lnTo>
                    <a:pt x="152" y="110"/>
                  </a:lnTo>
                  <a:lnTo>
                    <a:pt x="150" y="90"/>
                  </a:lnTo>
                  <a:lnTo>
                    <a:pt x="148" y="78"/>
                  </a:lnTo>
                  <a:lnTo>
                    <a:pt x="144" y="68"/>
                  </a:lnTo>
                  <a:lnTo>
                    <a:pt x="138" y="58"/>
                  </a:lnTo>
                  <a:lnTo>
                    <a:pt x="130" y="50"/>
                  </a:lnTo>
                  <a:lnTo>
                    <a:pt x="120" y="46"/>
                  </a:lnTo>
                  <a:lnTo>
                    <a:pt x="108" y="44"/>
                  </a:lnTo>
                  <a:lnTo>
                    <a:pt x="98" y="44"/>
                  </a:lnTo>
                  <a:lnTo>
                    <a:pt x="90" y="48"/>
                  </a:lnTo>
                  <a:lnTo>
                    <a:pt x="84" y="52"/>
                  </a:lnTo>
                  <a:lnTo>
                    <a:pt x="76" y="58"/>
                  </a:lnTo>
                  <a:lnTo>
                    <a:pt x="72" y="68"/>
                  </a:lnTo>
                  <a:lnTo>
                    <a:pt x="68" y="78"/>
                  </a:lnTo>
                  <a:lnTo>
                    <a:pt x="64" y="92"/>
                  </a:lnTo>
                  <a:lnTo>
                    <a:pt x="64" y="108"/>
                  </a:lnTo>
                  <a:lnTo>
                    <a:pt x="64" y="124"/>
                  </a:lnTo>
                  <a:lnTo>
                    <a:pt x="66" y="134"/>
                  </a:lnTo>
                  <a:lnTo>
                    <a:pt x="70" y="144"/>
                  </a:lnTo>
                  <a:lnTo>
                    <a:pt x="74" y="154"/>
                  </a:lnTo>
                  <a:lnTo>
                    <a:pt x="82" y="164"/>
                  </a:lnTo>
                  <a:lnTo>
                    <a:pt x="92" y="170"/>
                  </a:lnTo>
                  <a:lnTo>
                    <a:pt x="98" y="172"/>
                  </a:lnTo>
                  <a:lnTo>
                    <a:pt x="106" y="172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 noEditPoints="1"/>
            </p:cNvSpPr>
            <p:nvPr userDrawn="1"/>
          </p:nvSpPr>
          <p:spPr bwMode="auto">
            <a:xfrm>
              <a:off x="1591" y="2061"/>
              <a:ext cx="226" cy="231"/>
            </a:xfrm>
            <a:custGeom>
              <a:avLst/>
              <a:gdLst>
                <a:gd name="T0" fmla="*/ 114 w 226"/>
                <a:gd name="T1" fmla="*/ 0 h 232"/>
                <a:gd name="T2" fmla="*/ 142 w 226"/>
                <a:gd name="T3" fmla="*/ 4 h 232"/>
                <a:gd name="T4" fmla="*/ 164 w 226"/>
                <a:gd name="T5" fmla="*/ 10 h 232"/>
                <a:gd name="T6" fmla="*/ 184 w 226"/>
                <a:gd name="T7" fmla="*/ 20 h 232"/>
                <a:gd name="T8" fmla="*/ 200 w 226"/>
                <a:gd name="T9" fmla="*/ 36 h 232"/>
                <a:gd name="T10" fmla="*/ 220 w 226"/>
                <a:gd name="T11" fmla="*/ 72 h 232"/>
                <a:gd name="T12" fmla="*/ 226 w 226"/>
                <a:gd name="T13" fmla="*/ 116 h 232"/>
                <a:gd name="T14" fmla="*/ 226 w 226"/>
                <a:gd name="T15" fmla="*/ 134 h 232"/>
                <a:gd name="T16" fmla="*/ 212 w 226"/>
                <a:gd name="T17" fmla="*/ 176 h 232"/>
                <a:gd name="T18" fmla="*/ 192 w 226"/>
                <a:gd name="T19" fmla="*/ 200 h 232"/>
                <a:gd name="T20" fmla="*/ 174 w 226"/>
                <a:gd name="T21" fmla="*/ 214 h 232"/>
                <a:gd name="T22" fmla="*/ 152 w 226"/>
                <a:gd name="T23" fmla="*/ 222 h 232"/>
                <a:gd name="T24" fmla="*/ 126 w 226"/>
                <a:gd name="T25" fmla="*/ 228 h 232"/>
                <a:gd name="T26" fmla="*/ 112 w 226"/>
                <a:gd name="T27" fmla="*/ 228 h 232"/>
                <a:gd name="T28" fmla="*/ 68 w 226"/>
                <a:gd name="T29" fmla="*/ 220 h 232"/>
                <a:gd name="T30" fmla="*/ 34 w 226"/>
                <a:gd name="T31" fmla="*/ 200 h 232"/>
                <a:gd name="T32" fmla="*/ 14 w 226"/>
                <a:gd name="T33" fmla="*/ 174 h 232"/>
                <a:gd name="T34" fmla="*/ 6 w 226"/>
                <a:gd name="T35" fmla="*/ 152 h 232"/>
                <a:gd name="T36" fmla="*/ 0 w 226"/>
                <a:gd name="T37" fmla="*/ 116 h 232"/>
                <a:gd name="T38" fmla="*/ 2 w 226"/>
                <a:gd name="T39" fmla="*/ 96 h 232"/>
                <a:gd name="T40" fmla="*/ 14 w 226"/>
                <a:gd name="T41" fmla="*/ 56 h 232"/>
                <a:gd name="T42" fmla="*/ 32 w 226"/>
                <a:gd name="T43" fmla="*/ 30 h 232"/>
                <a:gd name="T44" fmla="*/ 50 w 226"/>
                <a:gd name="T45" fmla="*/ 18 h 232"/>
                <a:gd name="T46" fmla="*/ 72 w 226"/>
                <a:gd name="T47" fmla="*/ 6 h 232"/>
                <a:gd name="T48" fmla="*/ 98 w 226"/>
                <a:gd name="T49" fmla="*/ 2 h 232"/>
                <a:gd name="T50" fmla="*/ 114 w 226"/>
                <a:gd name="T51" fmla="*/ 0 h 232"/>
                <a:gd name="T52" fmla="*/ 114 w 226"/>
                <a:gd name="T53" fmla="*/ 184 h 232"/>
                <a:gd name="T54" fmla="*/ 134 w 226"/>
                <a:gd name="T55" fmla="*/ 180 h 232"/>
                <a:gd name="T56" fmla="*/ 148 w 226"/>
                <a:gd name="T57" fmla="*/ 168 h 232"/>
                <a:gd name="T58" fmla="*/ 158 w 226"/>
                <a:gd name="T59" fmla="*/ 144 h 232"/>
                <a:gd name="T60" fmla="*/ 162 w 226"/>
                <a:gd name="T61" fmla="*/ 112 h 232"/>
                <a:gd name="T62" fmla="*/ 160 w 226"/>
                <a:gd name="T63" fmla="*/ 90 h 232"/>
                <a:gd name="T64" fmla="*/ 154 w 226"/>
                <a:gd name="T65" fmla="*/ 68 h 232"/>
                <a:gd name="T66" fmla="*/ 140 w 226"/>
                <a:gd name="T67" fmla="*/ 50 h 232"/>
                <a:gd name="T68" fmla="*/ 114 w 226"/>
                <a:gd name="T69" fmla="*/ 44 h 232"/>
                <a:gd name="T70" fmla="*/ 106 w 226"/>
                <a:gd name="T71" fmla="*/ 44 h 232"/>
                <a:gd name="T72" fmla="*/ 92 w 226"/>
                <a:gd name="T73" fmla="*/ 48 h 232"/>
                <a:gd name="T74" fmla="*/ 78 w 226"/>
                <a:gd name="T75" fmla="*/ 62 h 232"/>
                <a:gd name="T76" fmla="*/ 70 w 226"/>
                <a:gd name="T77" fmla="*/ 86 h 232"/>
                <a:gd name="T78" fmla="*/ 66 w 226"/>
                <a:gd name="T79" fmla="*/ 116 h 232"/>
                <a:gd name="T80" fmla="*/ 68 w 226"/>
                <a:gd name="T81" fmla="*/ 130 h 232"/>
                <a:gd name="T82" fmla="*/ 74 w 226"/>
                <a:gd name="T83" fmla="*/ 156 h 232"/>
                <a:gd name="T84" fmla="*/ 86 w 226"/>
                <a:gd name="T85" fmla="*/ 174 h 232"/>
                <a:gd name="T86" fmla="*/ 104 w 226"/>
                <a:gd name="T87" fmla="*/ 182 h 232"/>
                <a:gd name="T88" fmla="*/ 114 w 226"/>
                <a:gd name="T89" fmla="*/ 184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226" h="232">
                  <a:moveTo>
                    <a:pt x="114" y="0"/>
                  </a:moveTo>
                  <a:lnTo>
                    <a:pt x="114" y="0"/>
                  </a:lnTo>
                  <a:lnTo>
                    <a:pt x="128" y="2"/>
                  </a:lnTo>
                  <a:lnTo>
                    <a:pt x="142" y="4"/>
                  </a:lnTo>
                  <a:lnTo>
                    <a:pt x="154" y="6"/>
                  </a:lnTo>
                  <a:lnTo>
                    <a:pt x="164" y="10"/>
                  </a:lnTo>
                  <a:lnTo>
                    <a:pt x="176" y="14"/>
                  </a:lnTo>
                  <a:lnTo>
                    <a:pt x="184" y="20"/>
                  </a:lnTo>
                  <a:lnTo>
                    <a:pt x="192" y="28"/>
                  </a:lnTo>
                  <a:lnTo>
                    <a:pt x="200" y="36"/>
                  </a:lnTo>
                  <a:lnTo>
                    <a:pt x="212" y="52"/>
                  </a:lnTo>
                  <a:lnTo>
                    <a:pt x="220" y="72"/>
                  </a:lnTo>
                  <a:lnTo>
                    <a:pt x="226" y="92"/>
                  </a:lnTo>
                  <a:lnTo>
                    <a:pt x="226" y="116"/>
                  </a:lnTo>
                  <a:lnTo>
                    <a:pt x="226" y="138"/>
                  </a:lnTo>
                  <a:lnTo>
                    <a:pt x="220" y="160"/>
                  </a:lnTo>
                  <a:lnTo>
                    <a:pt x="212" y="180"/>
                  </a:lnTo>
                  <a:lnTo>
                    <a:pt x="200" y="196"/>
                  </a:lnTo>
                  <a:lnTo>
                    <a:pt x="192" y="204"/>
                  </a:lnTo>
                  <a:lnTo>
                    <a:pt x="184" y="212"/>
                  </a:lnTo>
                  <a:lnTo>
                    <a:pt x="174" y="218"/>
                  </a:lnTo>
                  <a:lnTo>
                    <a:pt x="164" y="222"/>
                  </a:lnTo>
                  <a:lnTo>
                    <a:pt x="152" y="226"/>
                  </a:lnTo>
                  <a:lnTo>
                    <a:pt x="140" y="230"/>
                  </a:lnTo>
                  <a:lnTo>
                    <a:pt x="126" y="232"/>
                  </a:lnTo>
                  <a:lnTo>
                    <a:pt x="112" y="232"/>
                  </a:lnTo>
                  <a:lnTo>
                    <a:pt x="90" y="230"/>
                  </a:lnTo>
                  <a:lnTo>
                    <a:pt x="68" y="224"/>
                  </a:lnTo>
                  <a:lnTo>
                    <a:pt x="50" y="216"/>
                  </a:lnTo>
                  <a:lnTo>
                    <a:pt x="34" y="204"/>
                  </a:lnTo>
                  <a:lnTo>
                    <a:pt x="20" y="186"/>
                  </a:lnTo>
                  <a:lnTo>
                    <a:pt x="14" y="178"/>
                  </a:lnTo>
                  <a:lnTo>
                    <a:pt x="10" y="168"/>
                  </a:lnTo>
                  <a:lnTo>
                    <a:pt x="6" y="156"/>
                  </a:lnTo>
                  <a:lnTo>
                    <a:pt x="4" y="144"/>
                  </a:lnTo>
                  <a:lnTo>
                    <a:pt x="0" y="116"/>
                  </a:lnTo>
                  <a:lnTo>
                    <a:pt x="2" y="96"/>
                  </a:lnTo>
                  <a:lnTo>
                    <a:pt x="6" y="76"/>
                  </a:lnTo>
                  <a:lnTo>
                    <a:pt x="14" y="56"/>
                  </a:lnTo>
                  <a:lnTo>
                    <a:pt x="26" y="40"/>
                  </a:lnTo>
                  <a:lnTo>
                    <a:pt x="32" y="30"/>
                  </a:lnTo>
                  <a:lnTo>
                    <a:pt x="40" y="24"/>
                  </a:lnTo>
                  <a:lnTo>
                    <a:pt x="50" y="18"/>
                  </a:lnTo>
                  <a:lnTo>
                    <a:pt x="60" y="12"/>
                  </a:lnTo>
                  <a:lnTo>
                    <a:pt x="72" y="6"/>
                  </a:lnTo>
                  <a:lnTo>
                    <a:pt x="84" y="4"/>
                  </a:lnTo>
                  <a:lnTo>
                    <a:pt x="98" y="2"/>
                  </a:lnTo>
                  <a:lnTo>
                    <a:pt x="114" y="0"/>
                  </a:lnTo>
                  <a:close/>
                  <a:moveTo>
                    <a:pt x="114" y="188"/>
                  </a:moveTo>
                  <a:lnTo>
                    <a:pt x="114" y="188"/>
                  </a:lnTo>
                  <a:lnTo>
                    <a:pt x="124" y="186"/>
                  </a:lnTo>
                  <a:lnTo>
                    <a:pt x="134" y="184"/>
                  </a:lnTo>
                  <a:lnTo>
                    <a:pt x="142" y="178"/>
                  </a:lnTo>
                  <a:lnTo>
                    <a:pt x="148" y="172"/>
                  </a:lnTo>
                  <a:lnTo>
                    <a:pt x="154" y="162"/>
                  </a:lnTo>
                  <a:lnTo>
                    <a:pt x="158" y="148"/>
                  </a:lnTo>
                  <a:lnTo>
                    <a:pt x="160" y="132"/>
                  </a:lnTo>
                  <a:lnTo>
                    <a:pt x="162" y="112"/>
                  </a:lnTo>
                  <a:lnTo>
                    <a:pt x="160" y="90"/>
                  </a:lnTo>
                  <a:lnTo>
                    <a:pt x="158" y="78"/>
                  </a:lnTo>
                  <a:lnTo>
                    <a:pt x="154" y="68"/>
                  </a:lnTo>
                  <a:lnTo>
                    <a:pt x="148" y="58"/>
                  </a:lnTo>
                  <a:lnTo>
                    <a:pt x="140" y="50"/>
                  </a:lnTo>
                  <a:lnTo>
                    <a:pt x="128" y="46"/>
                  </a:lnTo>
                  <a:lnTo>
                    <a:pt x="114" y="44"/>
                  </a:lnTo>
                  <a:lnTo>
                    <a:pt x="106" y="44"/>
                  </a:lnTo>
                  <a:lnTo>
                    <a:pt x="98" y="46"/>
                  </a:lnTo>
                  <a:lnTo>
                    <a:pt x="92" y="48"/>
                  </a:lnTo>
                  <a:lnTo>
                    <a:pt x="86" y="52"/>
                  </a:lnTo>
                  <a:lnTo>
                    <a:pt x="78" y="62"/>
                  </a:lnTo>
                  <a:lnTo>
                    <a:pt x="72" y="72"/>
                  </a:lnTo>
                  <a:lnTo>
                    <a:pt x="70" y="86"/>
                  </a:lnTo>
                  <a:lnTo>
                    <a:pt x="68" y="98"/>
                  </a:lnTo>
                  <a:lnTo>
                    <a:pt x="66" y="118"/>
                  </a:lnTo>
                  <a:lnTo>
                    <a:pt x="68" y="134"/>
                  </a:lnTo>
                  <a:lnTo>
                    <a:pt x="70" y="148"/>
                  </a:lnTo>
                  <a:lnTo>
                    <a:pt x="74" y="160"/>
                  </a:lnTo>
                  <a:lnTo>
                    <a:pt x="78" y="170"/>
                  </a:lnTo>
                  <a:lnTo>
                    <a:pt x="86" y="178"/>
                  </a:lnTo>
                  <a:lnTo>
                    <a:pt x="94" y="184"/>
                  </a:lnTo>
                  <a:lnTo>
                    <a:pt x="104" y="186"/>
                  </a:lnTo>
                  <a:lnTo>
                    <a:pt x="114" y="188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 noEditPoints="1"/>
            </p:cNvSpPr>
            <p:nvPr userDrawn="1"/>
          </p:nvSpPr>
          <p:spPr bwMode="auto">
            <a:xfrm>
              <a:off x="1828" y="205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0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 userDrawn="1"/>
          </p:nvSpPr>
          <p:spPr bwMode="auto">
            <a:xfrm>
              <a:off x="2048" y="2002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2 w 158"/>
                <a:gd name="T7" fmla="*/ 286 h 286"/>
                <a:gd name="T8" fmla="*/ 112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40 w 158"/>
                <a:gd name="T61" fmla="*/ 238 h 286"/>
                <a:gd name="T62" fmla="*/ 140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8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6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/>
            </p:cNvSpPr>
            <p:nvPr userDrawn="1"/>
          </p:nvSpPr>
          <p:spPr bwMode="auto">
            <a:xfrm>
              <a:off x="2221" y="1973"/>
              <a:ext cx="204" cy="312"/>
            </a:xfrm>
            <a:custGeom>
              <a:avLst/>
              <a:gdLst>
                <a:gd name="T0" fmla="*/ 0 w 204"/>
                <a:gd name="T1" fmla="*/ 0 h 312"/>
                <a:gd name="T2" fmla="*/ 64 w 204"/>
                <a:gd name="T3" fmla="*/ 0 h 312"/>
                <a:gd name="T4" fmla="*/ 64 w 204"/>
                <a:gd name="T5" fmla="*/ 124 h 312"/>
                <a:gd name="T6" fmla="*/ 64 w 204"/>
                <a:gd name="T7" fmla="*/ 124 h 312"/>
                <a:gd name="T8" fmla="*/ 70 w 204"/>
                <a:gd name="T9" fmla="*/ 114 h 312"/>
                <a:gd name="T10" fmla="*/ 82 w 204"/>
                <a:gd name="T11" fmla="*/ 104 h 312"/>
                <a:gd name="T12" fmla="*/ 92 w 204"/>
                <a:gd name="T13" fmla="*/ 98 h 312"/>
                <a:gd name="T14" fmla="*/ 102 w 204"/>
                <a:gd name="T15" fmla="*/ 94 h 312"/>
                <a:gd name="T16" fmla="*/ 112 w 204"/>
                <a:gd name="T17" fmla="*/ 92 h 312"/>
                <a:gd name="T18" fmla="*/ 126 w 204"/>
                <a:gd name="T19" fmla="*/ 90 h 312"/>
                <a:gd name="T20" fmla="*/ 126 w 204"/>
                <a:gd name="T21" fmla="*/ 90 h 312"/>
                <a:gd name="T22" fmla="*/ 138 w 204"/>
                <a:gd name="T23" fmla="*/ 92 h 312"/>
                <a:gd name="T24" fmla="*/ 148 w 204"/>
                <a:gd name="T25" fmla="*/ 94 h 312"/>
                <a:gd name="T26" fmla="*/ 158 w 204"/>
                <a:gd name="T27" fmla="*/ 96 h 312"/>
                <a:gd name="T28" fmla="*/ 166 w 204"/>
                <a:gd name="T29" fmla="*/ 100 h 312"/>
                <a:gd name="T30" fmla="*/ 180 w 204"/>
                <a:gd name="T31" fmla="*/ 110 h 312"/>
                <a:gd name="T32" fmla="*/ 190 w 204"/>
                <a:gd name="T33" fmla="*/ 120 h 312"/>
                <a:gd name="T34" fmla="*/ 190 w 204"/>
                <a:gd name="T35" fmla="*/ 120 h 312"/>
                <a:gd name="T36" fmla="*/ 196 w 204"/>
                <a:gd name="T37" fmla="*/ 130 h 312"/>
                <a:gd name="T38" fmla="*/ 200 w 204"/>
                <a:gd name="T39" fmla="*/ 144 h 312"/>
                <a:gd name="T40" fmla="*/ 204 w 204"/>
                <a:gd name="T41" fmla="*/ 160 h 312"/>
                <a:gd name="T42" fmla="*/ 204 w 204"/>
                <a:gd name="T43" fmla="*/ 180 h 312"/>
                <a:gd name="T44" fmla="*/ 204 w 204"/>
                <a:gd name="T45" fmla="*/ 312 h 312"/>
                <a:gd name="T46" fmla="*/ 140 w 204"/>
                <a:gd name="T47" fmla="*/ 312 h 312"/>
                <a:gd name="T48" fmla="*/ 140 w 204"/>
                <a:gd name="T49" fmla="*/ 182 h 312"/>
                <a:gd name="T50" fmla="*/ 140 w 204"/>
                <a:gd name="T51" fmla="*/ 182 h 312"/>
                <a:gd name="T52" fmla="*/ 140 w 204"/>
                <a:gd name="T53" fmla="*/ 168 h 312"/>
                <a:gd name="T54" fmla="*/ 140 w 204"/>
                <a:gd name="T55" fmla="*/ 162 h 312"/>
                <a:gd name="T56" fmla="*/ 136 w 204"/>
                <a:gd name="T57" fmla="*/ 154 h 312"/>
                <a:gd name="T58" fmla="*/ 132 w 204"/>
                <a:gd name="T59" fmla="*/ 146 h 312"/>
                <a:gd name="T60" fmla="*/ 126 w 204"/>
                <a:gd name="T61" fmla="*/ 140 h 312"/>
                <a:gd name="T62" fmla="*/ 116 w 204"/>
                <a:gd name="T63" fmla="*/ 136 h 312"/>
                <a:gd name="T64" fmla="*/ 106 w 204"/>
                <a:gd name="T65" fmla="*/ 134 h 312"/>
                <a:gd name="T66" fmla="*/ 106 w 204"/>
                <a:gd name="T67" fmla="*/ 134 h 312"/>
                <a:gd name="T68" fmla="*/ 90 w 204"/>
                <a:gd name="T69" fmla="*/ 136 h 312"/>
                <a:gd name="T70" fmla="*/ 84 w 204"/>
                <a:gd name="T71" fmla="*/ 140 h 312"/>
                <a:gd name="T72" fmla="*/ 78 w 204"/>
                <a:gd name="T73" fmla="*/ 144 h 312"/>
                <a:gd name="T74" fmla="*/ 72 w 204"/>
                <a:gd name="T75" fmla="*/ 150 h 312"/>
                <a:gd name="T76" fmla="*/ 68 w 204"/>
                <a:gd name="T77" fmla="*/ 158 h 312"/>
                <a:gd name="T78" fmla="*/ 66 w 204"/>
                <a:gd name="T79" fmla="*/ 166 h 312"/>
                <a:gd name="T80" fmla="*/ 64 w 204"/>
                <a:gd name="T81" fmla="*/ 178 h 312"/>
                <a:gd name="T82" fmla="*/ 64 w 204"/>
                <a:gd name="T83" fmla="*/ 312 h 312"/>
                <a:gd name="T84" fmla="*/ 0 w 204"/>
                <a:gd name="T85" fmla="*/ 312 h 312"/>
                <a:gd name="T86" fmla="*/ 0 w 204"/>
                <a:gd name="T87" fmla="*/ 0 h 31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4" h="312">
                  <a:moveTo>
                    <a:pt x="0" y="0"/>
                  </a:moveTo>
                  <a:lnTo>
                    <a:pt x="64" y="0"/>
                  </a:lnTo>
                  <a:lnTo>
                    <a:pt x="64" y="124"/>
                  </a:lnTo>
                  <a:lnTo>
                    <a:pt x="70" y="114"/>
                  </a:lnTo>
                  <a:lnTo>
                    <a:pt x="82" y="104"/>
                  </a:lnTo>
                  <a:lnTo>
                    <a:pt x="92" y="98"/>
                  </a:lnTo>
                  <a:lnTo>
                    <a:pt x="102" y="94"/>
                  </a:lnTo>
                  <a:lnTo>
                    <a:pt x="112" y="92"/>
                  </a:lnTo>
                  <a:lnTo>
                    <a:pt x="126" y="90"/>
                  </a:lnTo>
                  <a:lnTo>
                    <a:pt x="138" y="92"/>
                  </a:lnTo>
                  <a:lnTo>
                    <a:pt x="148" y="94"/>
                  </a:lnTo>
                  <a:lnTo>
                    <a:pt x="158" y="96"/>
                  </a:lnTo>
                  <a:lnTo>
                    <a:pt x="166" y="100"/>
                  </a:lnTo>
                  <a:lnTo>
                    <a:pt x="180" y="110"/>
                  </a:lnTo>
                  <a:lnTo>
                    <a:pt x="190" y="120"/>
                  </a:lnTo>
                  <a:lnTo>
                    <a:pt x="196" y="130"/>
                  </a:lnTo>
                  <a:lnTo>
                    <a:pt x="200" y="144"/>
                  </a:lnTo>
                  <a:lnTo>
                    <a:pt x="204" y="160"/>
                  </a:lnTo>
                  <a:lnTo>
                    <a:pt x="204" y="180"/>
                  </a:lnTo>
                  <a:lnTo>
                    <a:pt x="204" y="312"/>
                  </a:lnTo>
                  <a:lnTo>
                    <a:pt x="140" y="312"/>
                  </a:lnTo>
                  <a:lnTo>
                    <a:pt x="140" y="182"/>
                  </a:lnTo>
                  <a:lnTo>
                    <a:pt x="140" y="168"/>
                  </a:lnTo>
                  <a:lnTo>
                    <a:pt x="140" y="162"/>
                  </a:lnTo>
                  <a:lnTo>
                    <a:pt x="136" y="154"/>
                  </a:lnTo>
                  <a:lnTo>
                    <a:pt x="132" y="146"/>
                  </a:lnTo>
                  <a:lnTo>
                    <a:pt x="126" y="140"/>
                  </a:lnTo>
                  <a:lnTo>
                    <a:pt x="116" y="136"/>
                  </a:lnTo>
                  <a:lnTo>
                    <a:pt x="106" y="134"/>
                  </a:lnTo>
                  <a:lnTo>
                    <a:pt x="90" y="136"/>
                  </a:lnTo>
                  <a:lnTo>
                    <a:pt x="84" y="140"/>
                  </a:lnTo>
                  <a:lnTo>
                    <a:pt x="78" y="144"/>
                  </a:lnTo>
                  <a:lnTo>
                    <a:pt x="72" y="150"/>
                  </a:lnTo>
                  <a:lnTo>
                    <a:pt x="68" y="158"/>
                  </a:lnTo>
                  <a:lnTo>
                    <a:pt x="66" y="166"/>
                  </a:lnTo>
                  <a:lnTo>
                    <a:pt x="64" y="178"/>
                  </a:lnTo>
                  <a:lnTo>
                    <a:pt x="64" y="312"/>
                  </a:lnTo>
                  <a:lnTo>
                    <a:pt x="0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 userDrawn="1"/>
          </p:nvSpPr>
          <p:spPr bwMode="auto">
            <a:xfrm>
              <a:off x="2460" y="2049"/>
              <a:ext cx="206" cy="233"/>
            </a:xfrm>
            <a:custGeom>
              <a:avLst/>
              <a:gdLst>
                <a:gd name="T0" fmla="*/ 58 w 208"/>
                <a:gd name="T1" fmla="*/ 130 h 234"/>
                <a:gd name="T2" fmla="*/ 60 w 208"/>
                <a:gd name="T3" fmla="*/ 154 h 234"/>
                <a:gd name="T4" fmla="*/ 68 w 208"/>
                <a:gd name="T5" fmla="*/ 172 h 234"/>
                <a:gd name="T6" fmla="*/ 88 w 208"/>
                <a:gd name="T7" fmla="*/ 186 h 234"/>
                <a:gd name="T8" fmla="*/ 102 w 208"/>
                <a:gd name="T9" fmla="*/ 188 h 234"/>
                <a:gd name="T10" fmla="*/ 124 w 208"/>
                <a:gd name="T11" fmla="*/ 182 h 234"/>
                <a:gd name="T12" fmla="*/ 134 w 208"/>
                <a:gd name="T13" fmla="*/ 172 h 234"/>
                <a:gd name="T14" fmla="*/ 140 w 208"/>
                <a:gd name="T15" fmla="*/ 158 h 234"/>
                <a:gd name="T16" fmla="*/ 194 w 208"/>
                <a:gd name="T17" fmla="*/ 158 h 234"/>
                <a:gd name="T18" fmla="*/ 190 w 208"/>
                <a:gd name="T19" fmla="*/ 178 h 234"/>
                <a:gd name="T20" fmla="*/ 174 w 208"/>
                <a:gd name="T21" fmla="*/ 204 h 234"/>
                <a:gd name="T22" fmla="*/ 166 w 208"/>
                <a:gd name="T23" fmla="*/ 210 h 234"/>
                <a:gd name="T24" fmla="*/ 146 w 208"/>
                <a:gd name="T25" fmla="*/ 224 h 234"/>
                <a:gd name="T26" fmla="*/ 102 w 208"/>
                <a:gd name="T27" fmla="*/ 230 h 234"/>
                <a:gd name="T28" fmla="*/ 84 w 208"/>
                <a:gd name="T29" fmla="*/ 230 h 234"/>
                <a:gd name="T30" fmla="*/ 54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0 w 208"/>
                <a:gd name="T51" fmla="*/ 6 h 234"/>
                <a:gd name="T52" fmla="*/ 102 w 208"/>
                <a:gd name="T53" fmla="*/ 0 h 234"/>
                <a:gd name="T54" fmla="*/ 114 w 208"/>
                <a:gd name="T55" fmla="*/ 2 h 234"/>
                <a:gd name="T56" fmla="*/ 140 w 208"/>
                <a:gd name="T57" fmla="*/ 6 h 234"/>
                <a:gd name="T58" fmla="*/ 158 w 208"/>
                <a:gd name="T59" fmla="*/ 18 h 234"/>
                <a:gd name="T60" fmla="*/ 178 w 208"/>
                <a:gd name="T61" fmla="*/ 40 h 234"/>
                <a:gd name="T62" fmla="*/ 186 w 208"/>
                <a:gd name="T63" fmla="*/ 54 h 234"/>
                <a:gd name="T64" fmla="*/ 196 w 208"/>
                <a:gd name="T65" fmla="*/ 76 h 234"/>
                <a:gd name="T66" fmla="*/ 200 w 208"/>
                <a:gd name="T67" fmla="*/ 117 h 234"/>
                <a:gd name="T68" fmla="*/ 58 w 208"/>
                <a:gd name="T69" fmla="*/ 130 h 234"/>
                <a:gd name="T70" fmla="*/ 138 w 208"/>
                <a:gd name="T71" fmla="*/ 94 h 234"/>
                <a:gd name="T72" fmla="*/ 136 w 208"/>
                <a:gd name="T73" fmla="*/ 74 h 234"/>
                <a:gd name="T74" fmla="*/ 128 w 208"/>
                <a:gd name="T75" fmla="*/ 58 h 234"/>
                <a:gd name="T76" fmla="*/ 112 w 208"/>
                <a:gd name="T77" fmla="*/ 46 h 234"/>
                <a:gd name="T78" fmla="*/ 100 w 208"/>
                <a:gd name="T79" fmla="*/ 44 h 234"/>
                <a:gd name="T80" fmla="*/ 82 w 208"/>
                <a:gd name="T81" fmla="*/ 48 h 234"/>
                <a:gd name="T82" fmla="*/ 70 w 208"/>
                <a:gd name="T83" fmla="*/ 60 h 234"/>
                <a:gd name="T84" fmla="*/ 62 w 208"/>
                <a:gd name="T85" fmla="*/ 74 h 234"/>
                <a:gd name="T86" fmla="*/ 138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6" y="18"/>
                  </a:lnTo>
                  <a:lnTo>
                    <a:pt x="178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 userDrawn="1"/>
          </p:nvSpPr>
          <p:spPr bwMode="auto">
            <a:xfrm>
              <a:off x="2686" y="2126"/>
              <a:ext cx="108" cy="4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 userDrawn="1"/>
          </p:nvSpPr>
          <p:spPr bwMode="auto">
            <a:xfrm>
              <a:off x="2823" y="2045"/>
              <a:ext cx="208" cy="224"/>
            </a:xfrm>
            <a:custGeom>
              <a:avLst/>
              <a:gdLst>
                <a:gd name="T0" fmla="*/ 64 w 208"/>
                <a:gd name="T1" fmla="*/ 0 h 224"/>
                <a:gd name="T2" fmla="*/ 64 w 208"/>
                <a:gd name="T3" fmla="*/ 130 h 224"/>
                <a:gd name="T4" fmla="*/ 64 w 208"/>
                <a:gd name="T5" fmla="*/ 130 h 224"/>
                <a:gd name="T6" fmla="*/ 64 w 208"/>
                <a:gd name="T7" fmla="*/ 146 h 224"/>
                <a:gd name="T8" fmla="*/ 66 w 208"/>
                <a:gd name="T9" fmla="*/ 154 h 224"/>
                <a:gd name="T10" fmla="*/ 68 w 208"/>
                <a:gd name="T11" fmla="*/ 162 h 224"/>
                <a:gd name="T12" fmla="*/ 72 w 208"/>
                <a:gd name="T13" fmla="*/ 168 h 224"/>
                <a:gd name="T14" fmla="*/ 78 w 208"/>
                <a:gd name="T15" fmla="*/ 174 h 224"/>
                <a:gd name="T16" fmla="*/ 88 w 208"/>
                <a:gd name="T17" fmla="*/ 176 h 224"/>
                <a:gd name="T18" fmla="*/ 98 w 208"/>
                <a:gd name="T19" fmla="*/ 178 h 224"/>
                <a:gd name="T20" fmla="*/ 98 w 208"/>
                <a:gd name="T21" fmla="*/ 178 h 224"/>
                <a:gd name="T22" fmla="*/ 112 w 208"/>
                <a:gd name="T23" fmla="*/ 176 h 224"/>
                <a:gd name="T24" fmla="*/ 122 w 208"/>
                <a:gd name="T25" fmla="*/ 172 h 224"/>
                <a:gd name="T26" fmla="*/ 130 w 208"/>
                <a:gd name="T27" fmla="*/ 166 h 224"/>
                <a:gd name="T28" fmla="*/ 134 w 208"/>
                <a:gd name="T29" fmla="*/ 158 h 224"/>
                <a:gd name="T30" fmla="*/ 138 w 208"/>
                <a:gd name="T31" fmla="*/ 148 h 224"/>
                <a:gd name="T32" fmla="*/ 138 w 208"/>
                <a:gd name="T33" fmla="*/ 136 h 224"/>
                <a:gd name="T34" fmla="*/ 140 w 208"/>
                <a:gd name="T35" fmla="*/ 110 h 224"/>
                <a:gd name="T36" fmla="*/ 140 w 208"/>
                <a:gd name="T37" fmla="*/ 0 h 224"/>
                <a:gd name="T38" fmla="*/ 206 w 208"/>
                <a:gd name="T39" fmla="*/ 0 h 224"/>
                <a:gd name="T40" fmla="*/ 206 w 208"/>
                <a:gd name="T41" fmla="*/ 144 h 224"/>
                <a:gd name="T42" fmla="*/ 206 w 208"/>
                <a:gd name="T43" fmla="*/ 144 h 224"/>
                <a:gd name="T44" fmla="*/ 206 w 208"/>
                <a:gd name="T45" fmla="*/ 202 h 224"/>
                <a:gd name="T46" fmla="*/ 206 w 208"/>
                <a:gd name="T47" fmla="*/ 202 h 224"/>
                <a:gd name="T48" fmla="*/ 208 w 208"/>
                <a:gd name="T49" fmla="*/ 218 h 224"/>
                <a:gd name="T50" fmla="*/ 146 w 208"/>
                <a:gd name="T51" fmla="*/ 218 h 224"/>
                <a:gd name="T52" fmla="*/ 144 w 208"/>
                <a:gd name="T53" fmla="*/ 190 h 224"/>
                <a:gd name="T54" fmla="*/ 144 w 208"/>
                <a:gd name="T55" fmla="*/ 190 h 224"/>
                <a:gd name="T56" fmla="*/ 136 w 208"/>
                <a:gd name="T57" fmla="*/ 198 h 224"/>
                <a:gd name="T58" fmla="*/ 124 w 208"/>
                <a:gd name="T59" fmla="*/ 210 h 224"/>
                <a:gd name="T60" fmla="*/ 116 w 208"/>
                <a:gd name="T61" fmla="*/ 216 h 224"/>
                <a:gd name="T62" fmla="*/ 106 w 208"/>
                <a:gd name="T63" fmla="*/ 220 h 224"/>
                <a:gd name="T64" fmla="*/ 94 w 208"/>
                <a:gd name="T65" fmla="*/ 222 h 224"/>
                <a:gd name="T66" fmla="*/ 80 w 208"/>
                <a:gd name="T67" fmla="*/ 224 h 224"/>
                <a:gd name="T68" fmla="*/ 80 w 208"/>
                <a:gd name="T69" fmla="*/ 224 h 224"/>
                <a:gd name="T70" fmla="*/ 68 w 208"/>
                <a:gd name="T71" fmla="*/ 224 h 224"/>
                <a:gd name="T72" fmla="*/ 58 w 208"/>
                <a:gd name="T73" fmla="*/ 222 h 224"/>
                <a:gd name="T74" fmla="*/ 40 w 208"/>
                <a:gd name="T75" fmla="*/ 214 h 224"/>
                <a:gd name="T76" fmla="*/ 24 w 208"/>
                <a:gd name="T77" fmla="*/ 206 h 224"/>
                <a:gd name="T78" fmla="*/ 14 w 208"/>
                <a:gd name="T79" fmla="*/ 194 h 224"/>
                <a:gd name="T80" fmla="*/ 14 w 208"/>
                <a:gd name="T81" fmla="*/ 194 h 224"/>
                <a:gd name="T82" fmla="*/ 8 w 208"/>
                <a:gd name="T83" fmla="*/ 188 h 224"/>
                <a:gd name="T84" fmla="*/ 6 w 208"/>
                <a:gd name="T85" fmla="*/ 180 h 224"/>
                <a:gd name="T86" fmla="*/ 2 w 208"/>
                <a:gd name="T87" fmla="*/ 162 h 224"/>
                <a:gd name="T88" fmla="*/ 0 w 208"/>
                <a:gd name="T89" fmla="*/ 146 h 224"/>
                <a:gd name="T90" fmla="*/ 0 w 208"/>
                <a:gd name="T91" fmla="*/ 136 h 224"/>
                <a:gd name="T92" fmla="*/ 0 w 208"/>
                <a:gd name="T93" fmla="*/ 0 h 224"/>
                <a:gd name="T94" fmla="*/ 64 w 208"/>
                <a:gd name="T95" fmla="*/ 0 h 2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208" h="224">
                  <a:moveTo>
                    <a:pt x="64" y="0"/>
                  </a:moveTo>
                  <a:lnTo>
                    <a:pt x="64" y="130"/>
                  </a:lnTo>
                  <a:lnTo>
                    <a:pt x="64" y="146"/>
                  </a:lnTo>
                  <a:lnTo>
                    <a:pt x="66" y="154"/>
                  </a:lnTo>
                  <a:lnTo>
                    <a:pt x="68" y="162"/>
                  </a:lnTo>
                  <a:lnTo>
                    <a:pt x="72" y="168"/>
                  </a:lnTo>
                  <a:lnTo>
                    <a:pt x="78" y="174"/>
                  </a:lnTo>
                  <a:lnTo>
                    <a:pt x="88" y="176"/>
                  </a:lnTo>
                  <a:lnTo>
                    <a:pt x="98" y="178"/>
                  </a:lnTo>
                  <a:lnTo>
                    <a:pt x="112" y="176"/>
                  </a:lnTo>
                  <a:lnTo>
                    <a:pt x="122" y="172"/>
                  </a:lnTo>
                  <a:lnTo>
                    <a:pt x="130" y="166"/>
                  </a:lnTo>
                  <a:lnTo>
                    <a:pt x="134" y="158"/>
                  </a:lnTo>
                  <a:lnTo>
                    <a:pt x="138" y="148"/>
                  </a:lnTo>
                  <a:lnTo>
                    <a:pt x="138" y="136"/>
                  </a:lnTo>
                  <a:lnTo>
                    <a:pt x="140" y="110"/>
                  </a:lnTo>
                  <a:lnTo>
                    <a:pt x="140" y="0"/>
                  </a:lnTo>
                  <a:lnTo>
                    <a:pt x="206" y="0"/>
                  </a:lnTo>
                  <a:lnTo>
                    <a:pt x="206" y="144"/>
                  </a:lnTo>
                  <a:lnTo>
                    <a:pt x="206" y="202"/>
                  </a:lnTo>
                  <a:lnTo>
                    <a:pt x="208" y="218"/>
                  </a:lnTo>
                  <a:lnTo>
                    <a:pt x="146" y="218"/>
                  </a:lnTo>
                  <a:lnTo>
                    <a:pt x="144" y="190"/>
                  </a:lnTo>
                  <a:lnTo>
                    <a:pt x="136" y="198"/>
                  </a:lnTo>
                  <a:lnTo>
                    <a:pt x="124" y="210"/>
                  </a:lnTo>
                  <a:lnTo>
                    <a:pt x="116" y="216"/>
                  </a:lnTo>
                  <a:lnTo>
                    <a:pt x="106" y="220"/>
                  </a:lnTo>
                  <a:lnTo>
                    <a:pt x="94" y="222"/>
                  </a:lnTo>
                  <a:lnTo>
                    <a:pt x="80" y="224"/>
                  </a:lnTo>
                  <a:lnTo>
                    <a:pt x="68" y="224"/>
                  </a:lnTo>
                  <a:lnTo>
                    <a:pt x="58" y="222"/>
                  </a:lnTo>
                  <a:lnTo>
                    <a:pt x="40" y="214"/>
                  </a:lnTo>
                  <a:lnTo>
                    <a:pt x="24" y="206"/>
                  </a:lnTo>
                  <a:lnTo>
                    <a:pt x="14" y="194"/>
                  </a:lnTo>
                  <a:lnTo>
                    <a:pt x="8" y="188"/>
                  </a:lnTo>
                  <a:lnTo>
                    <a:pt x="6" y="180"/>
                  </a:lnTo>
                  <a:lnTo>
                    <a:pt x="2" y="162"/>
                  </a:lnTo>
                  <a:lnTo>
                    <a:pt x="0" y="146"/>
                  </a:lnTo>
                  <a:lnTo>
                    <a:pt x="0" y="136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 userDrawn="1"/>
          </p:nvSpPr>
          <p:spPr bwMode="auto">
            <a:xfrm>
              <a:off x="3072" y="2039"/>
              <a:ext cx="208" cy="224"/>
            </a:xfrm>
            <a:custGeom>
              <a:avLst/>
              <a:gdLst>
                <a:gd name="T0" fmla="*/ 2 w 208"/>
                <a:gd name="T1" fmla="*/ 44 h 224"/>
                <a:gd name="T2" fmla="*/ 2 w 208"/>
                <a:gd name="T3" fmla="*/ 44 h 224"/>
                <a:gd name="T4" fmla="*/ 2 w 208"/>
                <a:gd name="T5" fmla="*/ 30 h 224"/>
                <a:gd name="T6" fmla="*/ 0 w 208"/>
                <a:gd name="T7" fmla="*/ 6 h 224"/>
                <a:gd name="T8" fmla="*/ 62 w 208"/>
                <a:gd name="T9" fmla="*/ 6 h 224"/>
                <a:gd name="T10" fmla="*/ 64 w 208"/>
                <a:gd name="T11" fmla="*/ 38 h 224"/>
                <a:gd name="T12" fmla="*/ 64 w 208"/>
                <a:gd name="T13" fmla="*/ 38 h 224"/>
                <a:gd name="T14" fmla="*/ 70 w 208"/>
                <a:gd name="T15" fmla="*/ 28 h 224"/>
                <a:gd name="T16" fmla="*/ 76 w 208"/>
                <a:gd name="T17" fmla="*/ 22 h 224"/>
                <a:gd name="T18" fmla="*/ 84 w 208"/>
                <a:gd name="T19" fmla="*/ 16 h 224"/>
                <a:gd name="T20" fmla="*/ 94 w 208"/>
                <a:gd name="T21" fmla="*/ 10 h 224"/>
                <a:gd name="T22" fmla="*/ 104 w 208"/>
                <a:gd name="T23" fmla="*/ 4 h 224"/>
                <a:gd name="T24" fmla="*/ 118 w 208"/>
                <a:gd name="T25" fmla="*/ 2 h 224"/>
                <a:gd name="T26" fmla="*/ 134 w 208"/>
                <a:gd name="T27" fmla="*/ 0 h 224"/>
                <a:gd name="T28" fmla="*/ 134 w 208"/>
                <a:gd name="T29" fmla="*/ 0 h 224"/>
                <a:gd name="T30" fmla="*/ 150 w 208"/>
                <a:gd name="T31" fmla="*/ 0 h 224"/>
                <a:gd name="T32" fmla="*/ 162 w 208"/>
                <a:gd name="T33" fmla="*/ 4 h 224"/>
                <a:gd name="T34" fmla="*/ 174 w 208"/>
                <a:gd name="T35" fmla="*/ 8 h 224"/>
                <a:gd name="T36" fmla="*/ 182 w 208"/>
                <a:gd name="T37" fmla="*/ 14 h 224"/>
                <a:gd name="T38" fmla="*/ 190 w 208"/>
                <a:gd name="T39" fmla="*/ 22 h 224"/>
                <a:gd name="T40" fmla="*/ 194 w 208"/>
                <a:gd name="T41" fmla="*/ 28 h 224"/>
                <a:gd name="T42" fmla="*/ 202 w 208"/>
                <a:gd name="T43" fmla="*/ 40 h 224"/>
                <a:gd name="T44" fmla="*/ 202 w 208"/>
                <a:gd name="T45" fmla="*/ 40 h 224"/>
                <a:gd name="T46" fmla="*/ 204 w 208"/>
                <a:gd name="T47" fmla="*/ 52 h 224"/>
                <a:gd name="T48" fmla="*/ 206 w 208"/>
                <a:gd name="T49" fmla="*/ 64 h 224"/>
                <a:gd name="T50" fmla="*/ 208 w 208"/>
                <a:gd name="T51" fmla="*/ 106 h 224"/>
                <a:gd name="T52" fmla="*/ 208 w 208"/>
                <a:gd name="T53" fmla="*/ 224 h 224"/>
                <a:gd name="T54" fmla="*/ 142 w 208"/>
                <a:gd name="T55" fmla="*/ 224 h 224"/>
                <a:gd name="T56" fmla="*/ 142 w 208"/>
                <a:gd name="T57" fmla="*/ 88 h 224"/>
                <a:gd name="T58" fmla="*/ 142 w 208"/>
                <a:gd name="T59" fmla="*/ 88 h 224"/>
                <a:gd name="T60" fmla="*/ 142 w 208"/>
                <a:gd name="T61" fmla="*/ 76 h 224"/>
                <a:gd name="T62" fmla="*/ 138 w 208"/>
                <a:gd name="T63" fmla="*/ 64 h 224"/>
                <a:gd name="T64" fmla="*/ 138 w 208"/>
                <a:gd name="T65" fmla="*/ 64 h 224"/>
                <a:gd name="T66" fmla="*/ 134 w 208"/>
                <a:gd name="T67" fmla="*/ 58 h 224"/>
                <a:gd name="T68" fmla="*/ 128 w 208"/>
                <a:gd name="T69" fmla="*/ 52 h 224"/>
                <a:gd name="T70" fmla="*/ 118 w 208"/>
                <a:gd name="T71" fmla="*/ 48 h 224"/>
                <a:gd name="T72" fmla="*/ 108 w 208"/>
                <a:gd name="T73" fmla="*/ 46 h 224"/>
                <a:gd name="T74" fmla="*/ 108 w 208"/>
                <a:gd name="T75" fmla="*/ 46 h 224"/>
                <a:gd name="T76" fmla="*/ 98 w 208"/>
                <a:gd name="T77" fmla="*/ 48 h 224"/>
                <a:gd name="T78" fmla="*/ 88 w 208"/>
                <a:gd name="T79" fmla="*/ 50 h 224"/>
                <a:gd name="T80" fmla="*/ 80 w 208"/>
                <a:gd name="T81" fmla="*/ 56 h 224"/>
                <a:gd name="T82" fmla="*/ 74 w 208"/>
                <a:gd name="T83" fmla="*/ 62 h 224"/>
                <a:gd name="T84" fmla="*/ 74 w 208"/>
                <a:gd name="T85" fmla="*/ 62 h 224"/>
                <a:gd name="T86" fmla="*/ 72 w 208"/>
                <a:gd name="T87" fmla="*/ 68 h 224"/>
                <a:gd name="T88" fmla="*/ 68 w 208"/>
                <a:gd name="T89" fmla="*/ 76 h 224"/>
                <a:gd name="T90" fmla="*/ 68 w 208"/>
                <a:gd name="T91" fmla="*/ 84 h 224"/>
                <a:gd name="T92" fmla="*/ 66 w 208"/>
                <a:gd name="T93" fmla="*/ 96 h 224"/>
                <a:gd name="T94" fmla="*/ 66 w 208"/>
                <a:gd name="T95" fmla="*/ 224 h 224"/>
                <a:gd name="T96" fmla="*/ 2 w 208"/>
                <a:gd name="T97" fmla="*/ 224 h 224"/>
                <a:gd name="T98" fmla="*/ 2 w 208"/>
                <a:gd name="T99" fmla="*/ 44 h 2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08" h="224">
                  <a:moveTo>
                    <a:pt x="2" y="44"/>
                  </a:moveTo>
                  <a:lnTo>
                    <a:pt x="2" y="44"/>
                  </a:lnTo>
                  <a:lnTo>
                    <a:pt x="2" y="30"/>
                  </a:lnTo>
                  <a:lnTo>
                    <a:pt x="0" y="6"/>
                  </a:lnTo>
                  <a:lnTo>
                    <a:pt x="62" y="6"/>
                  </a:lnTo>
                  <a:lnTo>
                    <a:pt x="64" y="38"/>
                  </a:lnTo>
                  <a:lnTo>
                    <a:pt x="70" y="28"/>
                  </a:lnTo>
                  <a:lnTo>
                    <a:pt x="76" y="22"/>
                  </a:lnTo>
                  <a:lnTo>
                    <a:pt x="84" y="16"/>
                  </a:lnTo>
                  <a:lnTo>
                    <a:pt x="94" y="10"/>
                  </a:lnTo>
                  <a:lnTo>
                    <a:pt x="104" y="4"/>
                  </a:lnTo>
                  <a:lnTo>
                    <a:pt x="118" y="2"/>
                  </a:lnTo>
                  <a:lnTo>
                    <a:pt x="134" y="0"/>
                  </a:lnTo>
                  <a:lnTo>
                    <a:pt x="150" y="0"/>
                  </a:lnTo>
                  <a:lnTo>
                    <a:pt x="162" y="4"/>
                  </a:lnTo>
                  <a:lnTo>
                    <a:pt x="174" y="8"/>
                  </a:lnTo>
                  <a:lnTo>
                    <a:pt x="182" y="14"/>
                  </a:lnTo>
                  <a:lnTo>
                    <a:pt x="190" y="22"/>
                  </a:lnTo>
                  <a:lnTo>
                    <a:pt x="194" y="28"/>
                  </a:lnTo>
                  <a:lnTo>
                    <a:pt x="202" y="40"/>
                  </a:lnTo>
                  <a:lnTo>
                    <a:pt x="204" y="52"/>
                  </a:lnTo>
                  <a:lnTo>
                    <a:pt x="206" y="64"/>
                  </a:lnTo>
                  <a:lnTo>
                    <a:pt x="208" y="106"/>
                  </a:lnTo>
                  <a:lnTo>
                    <a:pt x="208" y="224"/>
                  </a:lnTo>
                  <a:lnTo>
                    <a:pt x="142" y="224"/>
                  </a:lnTo>
                  <a:lnTo>
                    <a:pt x="142" y="88"/>
                  </a:lnTo>
                  <a:lnTo>
                    <a:pt x="142" y="76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8" y="52"/>
                  </a:lnTo>
                  <a:lnTo>
                    <a:pt x="118" y="48"/>
                  </a:lnTo>
                  <a:lnTo>
                    <a:pt x="108" y="46"/>
                  </a:lnTo>
                  <a:lnTo>
                    <a:pt x="98" y="48"/>
                  </a:lnTo>
                  <a:lnTo>
                    <a:pt x="88" y="50"/>
                  </a:lnTo>
                  <a:lnTo>
                    <a:pt x="80" y="56"/>
                  </a:lnTo>
                  <a:lnTo>
                    <a:pt x="74" y="62"/>
                  </a:lnTo>
                  <a:lnTo>
                    <a:pt x="72" y="68"/>
                  </a:lnTo>
                  <a:lnTo>
                    <a:pt x="68" y="76"/>
                  </a:lnTo>
                  <a:lnTo>
                    <a:pt x="68" y="84"/>
                  </a:lnTo>
                  <a:lnTo>
                    <a:pt x="66" y="96"/>
                  </a:lnTo>
                  <a:lnTo>
                    <a:pt x="66" y="224"/>
                  </a:lnTo>
                  <a:lnTo>
                    <a:pt x="2" y="224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3322" y="1963"/>
              <a:ext cx="69" cy="312"/>
            </a:xfrm>
            <a:custGeom>
              <a:avLst/>
              <a:gdLst>
                <a:gd name="T0" fmla="*/ 0 w 70"/>
                <a:gd name="T1" fmla="*/ 0 h 312"/>
                <a:gd name="T2" fmla="*/ 66 w 70"/>
                <a:gd name="T3" fmla="*/ 0 h 312"/>
                <a:gd name="T4" fmla="*/ 66 w 70"/>
                <a:gd name="T5" fmla="*/ 56 h 312"/>
                <a:gd name="T6" fmla="*/ 0 w 70"/>
                <a:gd name="T7" fmla="*/ 56 h 312"/>
                <a:gd name="T8" fmla="*/ 0 w 70"/>
                <a:gd name="T9" fmla="*/ 0 h 312"/>
                <a:gd name="T10" fmla="*/ 2 w 70"/>
                <a:gd name="T11" fmla="*/ 94 h 312"/>
                <a:gd name="T12" fmla="*/ 62 w 70"/>
                <a:gd name="T13" fmla="*/ 94 h 312"/>
                <a:gd name="T14" fmla="*/ 62 w 70"/>
                <a:gd name="T15" fmla="*/ 312 h 312"/>
                <a:gd name="T16" fmla="*/ 2 w 70"/>
                <a:gd name="T17" fmla="*/ 312 h 312"/>
                <a:gd name="T18" fmla="*/ 2 w 70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0" h="312">
                  <a:moveTo>
                    <a:pt x="0" y="0"/>
                  </a:moveTo>
                  <a:lnTo>
                    <a:pt x="70" y="0"/>
                  </a:lnTo>
                  <a:lnTo>
                    <a:pt x="70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/>
            </p:cNvSpPr>
            <p:nvPr userDrawn="1"/>
          </p:nvSpPr>
          <p:spPr bwMode="auto">
            <a:xfrm>
              <a:off x="3406" y="2057"/>
              <a:ext cx="230" cy="218"/>
            </a:xfrm>
            <a:custGeom>
              <a:avLst/>
              <a:gdLst>
                <a:gd name="T0" fmla="*/ 68 w 230"/>
                <a:gd name="T1" fmla="*/ 0 h 218"/>
                <a:gd name="T2" fmla="*/ 118 w 230"/>
                <a:gd name="T3" fmla="*/ 148 h 218"/>
                <a:gd name="T4" fmla="*/ 168 w 230"/>
                <a:gd name="T5" fmla="*/ 0 h 218"/>
                <a:gd name="T6" fmla="*/ 230 w 230"/>
                <a:gd name="T7" fmla="*/ 0 h 218"/>
                <a:gd name="T8" fmla="*/ 150 w 230"/>
                <a:gd name="T9" fmla="*/ 218 h 218"/>
                <a:gd name="T10" fmla="*/ 80 w 230"/>
                <a:gd name="T11" fmla="*/ 218 h 218"/>
                <a:gd name="T12" fmla="*/ 0 w 230"/>
                <a:gd name="T13" fmla="*/ 0 h 218"/>
                <a:gd name="T14" fmla="*/ 68 w 230"/>
                <a:gd name="T15" fmla="*/ 0 h 2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0" h="218">
                  <a:moveTo>
                    <a:pt x="68" y="0"/>
                  </a:moveTo>
                  <a:lnTo>
                    <a:pt x="118" y="148"/>
                  </a:lnTo>
                  <a:lnTo>
                    <a:pt x="168" y="0"/>
                  </a:lnTo>
                  <a:lnTo>
                    <a:pt x="230" y="0"/>
                  </a:lnTo>
                  <a:lnTo>
                    <a:pt x="150" y="218"/>
                  </a:lnTo>
                  <a:lnTo>
                    <a:pt x="80" y="218"/>
                  </a:lnTo>
                  <a:lnTo>
                    <a:pt x="0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1"/>
            <p:cNvSpPr>
              <a:spLocks noEditPoints="1"/>
            </p:cNvSpPr>
            <p:nvPr userDrawn="1"/>
          </p:nvSpPr>
          <p:spPr bwMode="auto">
            <a:xfrm>
              <a:off x="3645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2 w 208"/>
                <a:gd name="T7" fmla="*/ 186 h 234"/>
                <a:gd name="T8" fmla="*/ 106 w 208"/>
                <a:gd name="T9" fmla="*/ 188 h 234"/>
                <a:gd name="T10" fmla="*/ 130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6 w 208"/>
                <a:gd name="T23" fmla="*/ 210 h 234"/>
                <a:gd name="T24" fmla="*/ 150 w 208"/>
                <a:gd name="T25" fmla="*/ 224 h 234"/>
                <a:gd name="T26" fmla="*/ 106 w 208"/>
                <a:gd name="T27" fmla="*/ 230 h 234"/>
                <a:gd name="T28" fmla="*/ 90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6 w 208"/>
                <a:gd name="T43" fmla="*/ 80 h 234"/>
                <a:gd name="T44" fmla="*/ 16 w 208"/>
                <a:gd name="T45" fmla="*/ 54 h 234"/>
                <a:gd name="T46" fmla="*/ 34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8 w 208"/>
                <a:gd name="T53" fmla="*/ 0 h 234"/>
                <a:gd name="T54" fmla="*/ 120 w 208"/>
                <a:gd name="T55" fmla="*/ 2 h 234"/>
                <a:gd name="T56" fmla="*/ 144 w 208"/>
                <a:gd name="T57" fmla="*/ 6 h 234"/>
                <a:gd name="T58" fmla="*/ 168 w 208"/>
                <a:gd name="T59" fmla="*/ 18 h 234"/>
                <a:gd name="T60" fmla="*/ 188 w 208"/>
                <a:gd name="T61" fmla="*/ 40 h 234"/>
                <a:gd name="T62" fmla="*/ 196 w 208"/>
                <a:gd name="T63" fmla="*/ 54 h 234"/>
                <a:gd name="T64" fmla="*/ 204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4 w 208"/>
                <a:gd name="T71" fmla="*/ 94 h 234"/>
                <a:gd name="T72" fmla="*/ 142 w 208"/>
                <a:gd name="T73" fmla="*/ 74 h 234"/>
                <a:gd name="T74" fmla="*/ 134 w 208"/>
                <a:gd name="T75" fmla="*/ 58 h 234"/>
                <a:gd name="T76" fmla="*/ 118 w 208"/>
                <a:gd name="T77" fmla="*/ 46 h 234"/>
                <a:gd name="T78" fmla="*/ 106 w 208"/>
                <a:gd name="T79" fmla="*/ 44 h 234"/>
                <a:gd name="T80" fmla="*/ 88 w 208"/>
                <a:gd name="T81" fmla="*/ 48 h 234"/>
                <a:gd name="T82" fmla="*/ 74 w 208"/>
                <a:gd name="T83" fmla="*/ 60 h 234"/>
                <a:gd name="T84" fmla="*/ 68 w 208"/>
                <a:gd name="T85" fmla="*/ 74 h 234"/>
                <a:gd name="T86" fmla="*/ 144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8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2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30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2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2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6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6" y="234"/>
                  </a:lnTo>
                  <a:lnTo>
                    <a:pt x="90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8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2" y="198"/>
                  </a:lnTo>
                  <a:lnTo>
                    <a:pt x="16" y="190"/>
                  </a:lnTo>
                  <a:lnTo>
                    <a:pt x="8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6" y="80"/>
                  </a:lnTo>
                  <a:lnTo>
                    <a:pt x="10" y="66"/>
                  </a:lnTo>
                  <a:lnTo>
                    <a:pt x="16" y="54"/>
                  </a:lnTo>
                  <a:lnTo>
                    <a:pt x="24" y="40"/>
                  </a:lnTo>
                  <a:lnTo>
                    <a:pt x="34" y="30"/>
                  </a:lnTo>
                  <a:lnTo>
                    <a:pt x="46" y="18"/>
                  </a:lnTo>
                  <a:lnTo>
                    <a:pt x="60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8" y="0"/>
                  </a:lnTo>
                  <a:lnTo>
                    <a:pt x="120" y="2"/>
                  </a:lnTo>
                  <a:lnTo>
                    <a:pt x="132" y="4"/>
                  </a:lnTo>
                  <a:lnTo>
                    <a:pt x="144" y="6"/>
                  </a:lnTo>
                  <a:lnTo>
                    <a:pt x="156" y="12"/>
                  </a:lnTo>
                  <a:lnTo>
                    <a:pt x="168" y="18"/>
                  </a:lnTo>
                  <a:lnTo>
                    <a:pt x="178" y="28"/>
                  </a:lnTo>
                  <a:lnTo>
                    <a:pt x="188" y="40"/>
                  </a:lnTo>
                  <a:lnTo>
                    <a:pt x="196" y="54"/>
                  </a:lnTo>
                  <a:lnTo>
                    <a:pt x="200" y="64"/>
                  </a:lnTo>
                  <a:lnTo>
                    <a:pt x="204" y="76"/>
                  </a:lnTo>
                  <a:lnTo>
                    <a:pt x="208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4" y="94"/>
                  </a:moveTo>
                  <a:lnTo>
                    <a:pt x="144" y="94"/>
                  </a:lnTo>
                  <a:lnTo>
                    <a:pt x="142" y="82"/>
                  </a:lnTo>
                  <a:lnTo>
                    <a:pt x="142" y="74"/>
                  </a:lnTo>
                  <a:lnTo>
                    <a:pt x="138" y="64"/>
                  </a:lnTo>
                  <a:lnTo>
                    <a:pt x="134" y="58"/>
                  </a:lnTo>
                  <a:lnTo>
                    <a:pt x="126" y="50"/>
                  </a:lnTo>
                  <a:lnTo>
                    <a:pt x="118" y="46"/>
                  </a:lnTo>
                  <a:lnTo>
                    <a:pt x="106" y="44"/>
                  </a:lnTo>
                  <a:lnTo>
                    <a:pt x="96" y="46"/>
                  </a:lnTo>
                  <a:lnTo>
                    <a:pt x="88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8" y="74"/>
                  </a:lnTo>
                  <a:lnTo>
                    <a:pt x="64" y="94"/>
                  </a:lnTo>
                  <a:lnTo>
                    <a:pt x="144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879" y="2043"/>
              <a:ext cx="135" cy="220"/>
            </a:xfrm>
            <a:custGeom>
              <a:avLst/>
              <a:gdLst>
                <a:gd name="T0" fmla="*/ 2 w 136"/>
                <a:gd name="T1" fmla="*/ 56 h 220"/>
                <a:gd name="T2" fmla="*/ 2 w 136"/>
                <a:gd name="T3" fmla="*/ 56 h 220"/>
                <a:gd name="T4" fmla="*/ 0 w 136"/>
                <a:gd name="T5" fmla="*/ 2 h 220"/>
                <a:gd name="T6" fmla="*/ 60 w 136"/>
                <a:gd name="T7" fmla="*/ 2 h 220"/>
                <a:gd name="T8" fmla="*/ 60 w 136"/>
                <a:gd name="T9" fmla="*/ 42 h 220"/>
                <a:gd name="T10" fmla="*/ 60 w 136"/>
                <a:gd name="T11" fmla="*/ 42 h 220"/>
                <a:gd name="T12" fmla="*/ 68 w 136"/>
                <a:gd name="T13" fmla="*/ 28 h 220"/>
                <a:gd name="T14" fmla="*/ 70 w 136"/>
                <a:gd name="T15" fmla="*/ 20 h 220"/>
                <a:gd name="T16" fmla="*/ 78 w 136"/>
                <a:gd name="T17" fmla="*/ 14 h 220"/>
                <a:gd name="T18" fmla="*/ 88 w 136"/>
                <a:gd name="T19" fmla="*/ 8 h 220"/>
                <a:gd name="T20" fmla="*/ 98 w 136"/>
                <a:gd name="T21" fmla="*/ 4 h 220"/>
                <a:gd name="T22" fmla="*/ 114 w 136"/>
                <a:gd name="T23" fmla="*/ 0 h 220"/>
                <a:gd name="T24" fmla="*/ 132 w 136"/>
                <a:gd name="T25" fmla="*/ 0 h 220"/>
                <a:gd name="T26" fmla="*/ 132 w 136"/>
                <a:gd name="T27" fmla="*/ 58 h 220"/>
                <a:gd name="T28" fmla="*/ 132 w 136"/>
                <a:gd name="T29" fmla="*/ 58 h 220"/>
                <a:gd name="T30" fmla="*/ 110 w 136"/>
                <a:gd name="T31" fmla="*/ 58 h 220"/>
                <a:gd name="T32" fmla="*/ 94 w 136"/>
                <a:gd name="T33" fmla="*/ 60 h 220"/>
                <a:gd name="T34" fmla="*/ 82 w 136"/>
                <a:gd name="T35" fmla="*/ 66 h 220"/>
                <a:gd name="T36" fmla="*/ 72 w 136"/>
                <a:gd name="T37" fmla="*/ 72 h 220"/>
                <a:gd name="T38" fmla="*/ 68 w 136"/>
                <a:gd name="T39" fmla="*/ 82 h 220"/>
                <a:gd name="T40" fmla="*/ 68 w 136"/>
                <a:gd name="T41" fmla="*/ 92 h 220"/>
                <a:gd name="T42" fmla="*/ 66 w 136"/>
                <a:gd name="T43" fmla="*/ 102 h 220"/>
                <a:gd name="T44" fmla="*/ 66 w 136"/>
                <a:gd name="T45" fmla="*/ 112 h 220"/>
                <a:gd name="T46" fmla="*/ 66 w 136"/>
                <a:gd name="T47" fmla="*/ 220 h 220"/>
                <a:gd name="T48" fmla="*/ 2 w 136"/>
                <a:gd name="T49" fmla="*/ 220 h 220"/>
                <a:gd name="T50" fmla="*/ 2 w 136"/>
                <a:gd name="T51" fmla="*/ 56 h 22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36" h="220">
                  <a:moveTo>
                    <a:pt x="2" y="56"/>
                  </a:moveTo>
                  <a:lnTo>
                    <a:pt x="2" y="56"/>
                  </a:lnTo>
                  <a:lnTo>
                    <a:pt x="0" y="2"/>
                  </a:lnTo>
                  <a:lnTo>
                    <a:pt x="60" y="2"/>
                  </a:lnTo>
                  <a:lnTo>
                    <a:pt x="60" y="42"/>
                  </a:lnTo>
                  <a:lnTo>
                    <a:pt x="68" y="28"/>
                  </a:lnTo>
                  <a:lnTo>
                    <a:pt x="74" y="20"/>
                  </a:lnTo>
                  <a:lnTo>
                    <a:pt x="82" y="14"/>
                  </a:lnTo>
                  <a:lnTo>
                    <a:pt x="92" y="8"/>
                  </a:lnTo>
                  <a:lnTo>
                    <a:pt x="102" y="4"/>
                  </a:lnTo>
                  <a:lnTo>
                    <a:pt x="118" y="0"/>
                  </a:lnTo>
                  <a:lnTo>
                    <a:pt x="136" y="0"/>
                  </a:lnTo>
                  <a:lnTo>
                    <a:pt x="136" y="58"/>
                  </a:lnTo>
                  <a:lnTo>
                    <a:pt x="114" y="58"/>
                  </a:lnTo>
                  <a:lnTo>
                    <a:pt x="98" y="60"/>
                  </a:lnTo>
                  <a:lnTo>
                    <a:pt x="86" y="66"/>
                  </a:lnTo>
                  <a:lnTo>
                    <a:pt x="76" y="72"/>
                  </a:lnTo>
                  <a:lnTo>
                    <a:pt x="72" y="82"/>
                  </a:lnTo>
                  <a:lnTo>
                    <a:pt x="68" y="92"/>
                  </a:lnTo>
                  <a:lnTo>
                    <a:pt x="66" y="102"/>
                  </a:lnTo>
                  <a:lnTo>
                    <a:pt x="66" y="112"/>
                  </a:lnTo>
                  <a:lnTo>
                    <a:pt x="66" y="220"/>
                  </a:lnTo>
                  <a:lnTo>
                    <a:pt x="2" y="220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4018" y="2051"/>
              <a:ext cx="192" cy="229"/>
            </a:xfrm>
            <a:custGeom>
              <a:avLst/>
              <a:gdLst>
                <a:gd name="T0" fmla="*/ 60 w 192"/>
                <a:gd name="T1" fmla="*/ 156 h 230"/>
                <a:gd name="T2" fmla="*/ 66 w 192"/>
                <a:gd name="T3" fmla="*/ 172 h 230"/>
                <a:gd name="T4" fmla="*/ 74 w 192"/>
                <a:gd name="T5" fmla="*/ 182 h 230"/>
                <a:gd name="T6" fmla="*/ 88 w 192"/>
                <a:gd name="T7" fmla="*/ 186 h 230"/>
                <a:gd name="T8" fmla="*/ 98 w 192"/>
                <a:gd name="T9" fmla="*/ 186 h 230"/>
                <a:gd name="T10" fmla="*/ 112 w 192"/>
                <a:gd name="T11" fmla="*/ 184 h 230"/>
                <a:gd name="T12" fmla="*/ 122 w 192"/>
                <a:gd name="T13" fmla="*/ 178 h 230"/>
                <a:gd name="T14" fmla="*/ 130 w 192"/>
                <a:gd name="T15" fmla="*/ 160 h 230"/>
                <a:gd name="T16" fmla="*/ 130 w 192"/>
                <a:gd name="T17" fmla="*/ 154 h 230"/>
                <a:gd name="T18" fmla="*/ 116 w 192"/>
                <a:gd name="T19" fmla="*/ 142 h 230"/>
                <a:gd name="T20" fmla="*/ 60 w 192"/>
                <a:gd name="T21" fmla="*/ 126 h 230"/>
                <a:gd name="T22" fmla="*/ 44 w 192"/>
                <a:gd name="T23" fmla="*/ 120 h 230"/>
                <a:gd name="T24" fmla="*/ 26 w 192"/>
                <a:gd name="T25" fmla="*/ 114 h 230"/>
                <a:gd name="T26" fmla="*/ 12 w 192"/>
                <a:gd name="T27" fmla="*/ 96 h 230"/>
                <a:gd name="T28" fmla="*/ 6 w 192"/>
                <a:gd name="T29" fmla="*/ 68 h 230"/>
                <a:gd name="T30" fmla="*/ 8 w 192"/>
                <a:gd name="T31" fmla="*/ 54 h 230"/>
                <a:gd name="T32" fmla="*/ 20 w 192"/>
                <a:gd name="T33" fmla="*/ 28 h 230"/>
                <a:gd name="T34" fmla="*/ 46 w 192"/>
                <a:gd name="T35" fmla="*/ 12 h 230"/>
                <a:gd name="T36" fmla="*/ 80 w 192"/>
                <a:gd name="T37" fmla="*/ 2 h 230"/>
                <a:gd name="T38" fmla="*/ 102 w 192"/>
                <a:gd name="T39" fmla="*/ 0 h 230"/>
                <a:gd name="T40" fmla="*/ 132 w 192"/>
                <a:gd name="T41" fmla="*/ 4 h 230"/>
                <a:gd name="T42" fmla="*/ 158 w 192"/>
                <a:gd name="T43" fmla="*/ 16 h 230"/>
                <a:gd name="T44" fmla="*/ 176 w 192"/>
                <a:gd name="T45" fmla="*/ 36 h 230"/>
                <a:gd name="T46" fmla="*/ 184 w 192"/>
                <a:gd name="T47" fmla="*/ 66 h 230"/>
                <a:gd name="T48" fmla="*/ 126 w 192"/>
                <a:gd name="T49" fmla="*/ 66 h 230"/>
                <a:gd name="T50" fmla="*/ 122 w 192"/>
                <a:gd name="T51" fmla="*/ 50 h 230"/>
                <a:gd name="T52" fmla="*/ 114 w 192"/>
                <a:gd name="T53" fmla="*/ 44 h 230"/>
                <a:gd name="T54" fmla="*/ 94 w 192"/>
                <a:gd name="T55" fmla="*/ 40 h 230"/>
                <a:gd name="T56" fmla="*/ 82 w 192"/>
                <a:gd name="T57" fmla="*/ 40 h 230"/>
                <a:gd name="T58" fmla="*/ 66 w 192"/>
                <a:gd name="T59" fmla="*/ 52 h 230"/>
                <a:gd name="T60" fmla="*/ 64 w 192"/>
                <a:gd name="T61" fmla="*/ 60 h 230"/>
                <a:gd name="T62" fmla="*/ 66 w 192"/>
                <a:gd name="T63" fmla="*/ 70 h 230"/>
                <a:gd name="T64" fmla="*/ 82 w 192"/>
                <a:gd name="T65" fmla="*/ 80 h 230"/>
                <a:gd name="T66" fmla="*/ 134 w 192"/>
                <a:gd name="T67" fmla="*/ 94 h 230"/>
                <a:gd name="T68" fmla="*/ 148 w 192"/>
                <a:gd name="T69" fmla="*/ 98 h 230"/>
                <a:gd name="T70" fmla="*/ 170 w 192"/>
                <a:gd name="T71" fmla="*/ 110 h 230"/>
                <a:gd name="T72" fmla="*/ 184 w 192"/>
                <a:gd name="T73" fmla="*/ 122 h 230"/>
                <a:gd name="T74" fmla="*/ 190 w 192"/>
                <a:gd name="T75" fmla="*/ 140 h 230"/>
                <a:gd name="T76" fmla="*/ 192 w 192"/>
                <a:gd name="T77" fmla="*/ 152 h 230"/>
                <a:gd name="T78" fmla="*/ 186 w 192"/>
                <a:gd name="T79" fmla="*/ 178 h 230"/>
                <a:gd name="T80" fmla="*/ 168 w 192"/>
                <a:gd name="T81" fmla="*/ 204 h 230"/>
                <a:gd name="T82" fmla="*/ 136 w 192"/>
                <a:gd name="T83" fmla="*/ 220 h 230"/>
                <a:gd name="T84" fmla="*/ 92 w 192"/>
                <a:gd name="T85" fmla="*/ 226 h 230"/>
                <a:gd name="T86" fmla="*/ 70 w 192"/>
                <a:gd name="T87" fmla="*/ 226 h 230"/>
                <a:gd name="T88" fmla="*/ 42 w 192"/>
                <a:gd name="T89" fmla="*/ 218 h 230"/>
                <a:gd name="T90" fmla="*/ 24 w 192"/>
                <a:gd name="T91" fmla="*/ 206 h 230"/>
                <a:gd name="T92" fmla="*/ 16 w 192"/>
                <a:gd name="T93" fmla="*/ 200 h 230"/>
                <a:gd name="T94" fmla="*/ 4 w 192"/>
                <a:gd name="T95" fmla="*/ 176 h 230"/>
                <a:gd name="T96" fmla="*/ 0 w 192"/>
                <a:gd name="T97" fmla="*/ 156 h 2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92" h="230">
                  <a:moveTo>
                    <a:pt x="60" y="160"/>
                  </a:moveTo>
                  <a:lnTo>
                    <a:pt x="60" y="160"/>
                  </a:lnTo>
                  <a:lnTo>
                    <a:pt x="64" y="172"/>
                  </a:lnTo>
                  <a:lnTo>
                    <a:pt x="66" y="176"/>
                  </a:lnTo>
                  <a:lnTo>
                    <a:pt x="70" y="182"/>
                  </a:lnTo>
                  <a:lnTo>
                    <a:pt x="74" y="186"/>
                  </a:lnTo>
                  <a:lnTo>
                    <a:pt x="80" y="188"/>
                  </a:lnTo>
                  <a:lnTo>
                    <a:pt x="88" y="190"/>
                  </a:lnTo>
                  <a:lnTo>
                    <a:pt x="98" y="190"/>
                  </a:lnTo>
                  <a:lnTo>
                    <a:pt x="106" y="190"/>
                  </a:lnTo>
                  <a:lnTo>
                    <a:pt x="112" y="188"/>
                  </a:lnTo>
                  <a:lnTo>
                    <a:pt x="118" y="186"/>
                  </a:lnTo>
                  <a:lnTo>
                    <a:pt x="122" y="182"/>
                  </a:lnTo>
                  <a:lnTo>
                    <a:pt x="128" y="174"/>
                  </a:lnTo>
                  <a:lnTo>
                    <a:pt x="130" y="164"/>
                  </a:lnTo>
                  <a:lnTo>
                    <a:pt x="130" y="158"/>
                  </a:lnTo>
                  <a:lnTo>
                    <a:pt x="126" y="152"/>
                  </a:lnTo>
                  <a:lnTo>
                    <a:pt x="116" y="146"/>
                  </a:lnTo>
                  <a:lnTo>
                    <a:pt x="100" y="140"/>
                  </a:lnTo>
                  <a:lnTo>
                    <a:pt x="60" y="130"/>
                  </a:lnTo>
                  <a:lnTo>
                    <a:pt x="44" y="124"/>
                  </a:lnTo>
                  <a:lnTo>
                    <a:pt x="36" y="120"/>
                  </a:lnTo>
                  <a:lnTo>
                    <a:pt x="26" y="114"/>
                  </a:lnTo>
                  <a:lnTo>
                    <a:pt x="18" y="106"/>
                  </a:lnTo>
                  <a:lnTo>
                    <a:pt x="12" y="96"/>
                  </a:lnTo>
                  <a:lnTo>
                    <a:pt x="8" y="84"/>
                  </a:lnTo>
                  <a:lnTo>
                    <a:pt x="6" y="68"/>
                  </a:lnTo>
                  <a:lnTo>
                    <a:pt x="8" y="54"/>
                  </a:lnTo>
                  <a:lnTo>
                    <a:pt x="12" y="40"/>
                  </a:lnTo>
                  <a:lnTo>
                    <a:pt x="20" y="28"/>
                  </a:lnTo>
                  <a:lnTo>
                    <a:pt x="32" y="18"/>
                  </a:lnTo>
                  <a:lnTo>
                    <a:pt x="46" y="12"/>
                  </a:lnTo>
                  <a:lnTo>
                    <a:pt x="62" y="6"/>
                  </a:lnTo>
                  <a:lnTo>
                    <a:pt x="80" y="2"/>
                  </a:lnTo>
                  <a:lnTo>
                    <a:pt x="102" y="0"/>
                  </a:lnTo>
                  <a:lnTo>
                    <a:pt x="118" y="2"/>
                  </a:lnTo>
                  <a:lnTo>
                    <a:pt x="132" y="4"/>
                  </a:lnTo>
                  <a:lnTo>
                    <a:pt x="146" y="10"/>
                  </a:lnTo>
                  <a:lnTo>
                    <a:pt x="158" y="16"/>
                  </a:lnTo>
                  <a:lnTo>
                    <a:pt x="168" y="26"/>
                  </a:lnTo>
                  <a:lnTo>
                    <a:pt x="176" y="36"/>
                  </a:lnTo>
                  <a:lnTo>
                    <a:pt x="182" y="50"/>
                  </a:lnTo>
                  <a:lnTo>
                    <a:pt x="184" y="66"/>
                  </a:lnTo>
                  <a:lnTo>
                    <a:pt x="126" y="66"/>
                  </a:lnTo>
                  <a:lnTo>
                    <a:pt x="124" y="58"/>
                  </a:lnTo>
                  <a:lnTo>
                    <a:pt x="122" y="50"/>
                  </a:lnTo>
                  <a:lnTo>
                    <a:pt x="118" y="46"/>
                  </a:lnTo>
                  <a:lnTo>
                    <a:pt x="114" y="44"/>
                  </a:lnTo>
                  <a:lnTo>
                    <a:pt x="104" y="40"/>
                  </a:lnTo>
                  <a:lnTo>
                    <a:pt x="94" y="40"/>
                  </a:lnTo>
                  <a:lnTo>
                    <a:pt x="82" y="40"/>
                  </a:lnTo>
                  <a:lnTo>
                    <a:pt x="74" y="44"/>
                  </a:lnTo>
                  <a:lnTo>
                    <a:pt x="66" y="52"/>
                  </a:lnTo>
                  <a:lnTo>
                    <a:pt x="64" y="56"/>
                  </a:lnTo>
                  <a:lnTo>
                    <a:pt x="64" y="60"/>
                  </a:lnTo>
                  <a:lnTo>
                    <a:pt x="66" y="70"/>
                  </a:lnTo>
                  <a:lnTo>
                    <a:pt x="72" y="76"/>
                  </a:lnTo>
                  <a:lnTo>
                    <a:pt x="82" y="80"/>
                  </a:lnTo>
                  <a:lnTo>
                    <a:pt x="94" y="84"/>
                  </a:lnTo>
                  <a:lnTo>
                    <a:pt x="134" y="94"/>
                  </a:lnTo>
                  <a:lnTo>
                    <a:pt x="148" y="98"/>
                  </a:lnTo>
                  <a:lnTo>
                    <a:pt x="160" y="104"/>
                  </a:lnTo>
                  <a:lnTo>
                    <a:pt x="170" y="110"/>
                  </a:lnTo>
                  <a:lnTo>
                    <a:pt x="178" y="118"/>
                  </a:lnTo>
                  <a:lnTo>
                    <a:pt x="184" y="126"/>
                  </a:lnTo>
                  <a:lnTo>
                    <a:pt x="188" y="134"/>
                  </a:lnTo>
                  <a:lnTo>
                    <a:pt x="190" y="144"/>
                  </a:lnTo>
                  <a:lnTo>
                    <a:pt x="192" y="156"/>
                  </a:lnTo>
                  <a:lnTo>
                    <a:pt x="190" y="170"/>
                  </a:lnTo>
                  <a:lnTo>
                    <a:pt x="186" y="182"/>
                  </a:lnTo>
                  <a:lnTo>
                    <a:pt x="178" y="196"/>
                  </a:lnTo>
                  <a:lnTo>
                    <a:pt x="168" y="208"/>
                  </a:lnTo>
                  <a:lnTo>
                    <a:pt x="154" y="216"/>
                  </a:lnTo>
                  <a:lnTo>
                    <a:pt x="136" y="224"/>
                  </a:lnTo>
                  <a:lnTo>
                    <a:pt x="116" y="228"/>
                  </a:lnTo>
                  <a:lnTo>
                    <a:pt x="92" y="230"/>
                  </a:lnTo>
                  <a:lnTo>
                    <a:pt x="70" y="230"/>
                  </a:lnTo>
                  <a:lnTo>
                    <a:pt x="52" y="224"/>
                  </a:lnTo>
                  <a:lnTo>
                    <a:pt x="42" y="222"/>
                  </a:lnTo>
                  <a:lnTo>
                    <a:pt x="32" y="216"/>
                  </a:lnTo>
                  <a:lnTo>
                    <a:pt x="24" y="210"/>
                  </a:lnTo>
                  <a:lnTo>
                    <a:pt x="16" y="204"/>
                  </a:lnTo>
                  <a:lnTo>
                    <a:pt x="8" y="192"/>
                  </a:lnTo>
                  <a:lnTo>
                    <a:pt x="4" y="180"/>
                  </a:lnTo>
                  <a:lnTo>
                    <a:pt x="2" y="170"/>
                  </a:lnTo>
                  <a:lnTo>
                    <a:pt x="0" y="16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 noEditPoints="1"/>
            </p:cNvSpPr>
            <p:nvPr userDrawn="1"/>
          </p:nvSpPr>
          <p:spPr bwMode="auto">
            <a:xfrm>
              <a:off x="4234" y="1963"/>
              <a:ext cx="69" cy="312"/>
            </a:xfrm>
            <a:custGeom>
              <a:avLst/>
              <a:gdLst>
                <a:gd name="T0" fmla="*/ 0 w 68"/>
                <a:gd name="T1" fmla="*/ 0 h 312"/>
                <a:gd name="T2" fmla="*/ 72 w 68"/>
                <a:gd name="T3" fmla="*/ 0 h 312"/>
                <a:gd name="T4" fmla="*/ 72 w 68"/>
                <a:gd name="T5" fmla="*/ 56 h 312"/>
                <a:gd name="T6" fmla="*/ 0 w 68"/>
                <a:gd name="T7" fmla="*/ 56 h 312"/>
                <a:gd name="T8" fmla="*/ 0 w 68"/>
                <a:gd name="T9" fmla="*/ 0 h 312"/>
                <a:gd name="T10" fmla="*/ 2 w 68"/>
                <a:gd name="T11" fmla="*/ 94 h 312"/>
                <a:gd name="T12" fmla="*/ 70 w 68"/>
                <a:gd name="T13" fmla="*/ 94 h 312"/>
                <a:gd name="T14" fmla="*/ 70 w 68"/>
                <a:gd name="T15" fmla="*/ 312 h 312"/>
                <a:gd name="T16" fmla="*/ 2 w 68"/>
                <a:gd name="T17" fmla="*/ 312 h 312"/>
                <a:gd name="T18" fmla="*/ 2 w 68"/>
                <a:gd name="T19" fmla="*/ 94 h 3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8" h="312">
                  <a:moveTo>
                    <a:pt x="0" y="0"/>
                  </a:moveTo>
                  <a:lnTo>
                    <a:pt x="68" y="0"/>
                  </a:lnTo>
                  <a:lnTo>
                    <a:pt x="68" y="56"/>
                  </a:lnTo>
                  <a:lnTo>
                    <a:pt x="0" y="56"/>
                  </a:lnTo>
                  <a:lnTo>
                    <a:pt x="0" y="0"/>
                  </a:lnTo>
                  <a:close/>
                  <a:moveTo>
                    <a:pt x="2" y="94"/>
                  </a:moveTo>
                  <a:lnTo>
                    <a:pt x="66" y="94"/>
                  </a:lnTo>
                  <a:lnTo>
                    <a:pt x="66" y="312"/>
                  </a:lnTo>
                  <a:lnTo>
                    <a:pt x="2" y="312"/>
                  </a:lnTo>
                  <a:lnTo>
                    <a:pt x="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 userDrawn="1"/>
          </p:nvSpPr>
          <p:spPr bwMode="auto">
            <a:xfrm>
              <a:off x="4315" y="1981"/>
              <a:ext cx="159" cy="286"/>
            </a:xfrm>
            <a:custGeom>
              <a:avLst/>
              <a:gdLst>
                <a:gd name="T0" fmla="*/ 160 w 158"/>
                <a:gd name="T1" fmla="*/ 280 h 286"/>
                <a:gd name="T2" fmla="*/ 160 w 158"/>
                <a:gd name="T3" fmla="*/ 280 h 286"/>
                <a:gd name="T4" fmla="*/ 132 w 158"/>
                <a:gd name="T5" fmla="*/ 284 h 286"/>
                <a:gd name="T6" fmla="*/ 110 w 158"/>
                <a:gd name="T7" fmla="*/ 286 h 286"/>
                <a:gd name="T8" fmla="*/ 110 w 158"/>
                <a:gd name="T9" fmla="*/ 286 h 286"/>
                <a:gd name="T10" fmla="*/ 90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4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10 w 158"/>
                <a:gd name="T35" fmla="*/ 0 h 286"/>
                <a:gd name="T36" fmla="*/ 110 w 158"/>
                <a:gd name="T37" fmla="*/ 66 h 286"/>
                <a:gd name="T38" fmla="*/ 162 w 158"/>
                <a:gd name="T39" fmla="*/ 66 h 286"/>
                <a:gd name="T40" fmla="*/ 162 w 158"/>
                <a:gd name="T41" fmla="*/ 108 h 286"/>
                <a:gd name="T42" fmla="*/ 110 w 158"/>
                <a:gd name="T43" fmla="*/ 108 h 286"/>
                <a:gd name="T44" fmla="*/ 110 w 158"/>
                <a:gd name="T45" fmla="*/ 206 h 286"/>
                <a:gd name="T46" fmla="*/ 110 w 158"/>
                <a:gd name="T47" fmla="*/ 206 h 286"/>
                <a:gd name="T48" fmla="*/ 110 w 158"/>
                <a:gd name="T49" fmla="*/ 220 h 286"/>
                <a:gd name="T50" fmla="*/ 112 w 158"/>
                <a:gd name="T51" fmla="*/ 226 h 286"/>
                <a:gd name="T52" fmla="*/ 114 w 158"/>
                <a:gd name="T53" fmla="*/ 230 h 286"/>
                <a:gd name="T54" fmla="*/ 118 w 158"/>
                <a:gd name="T55" fmla="*/ 234 h 286"/>
                <a:gd name="T56" fmla="*/ 122 w 158"/>
                <a:gd name="T57" fmla="*/ 236 h 286"/>
                <a:gd name="T58" fmla="*/ 130 w 158"/>
                <a:gd name="T59" fmla="*/ 238 h 286"/>
                <a:gd name="T60" fmla="*/ 138 w 158"/>
                <a:gd name="T61" fmla="*/ 238 h 286"/>
                <a:gd name="T62" fmla="*/ 138 w 158"/>
                <a:gd name="T63" fmla="*/ 238 h 286"/>
                <a:gd name="T64" fmla="*/ 160 w 158"/>
                <a:gd name="T65" fmla="*/ 238 h 286"/>
                <a:gd name="T66" fmla="*/ 160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4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4" y="234"/>
                  </a:lnTo>
                  <a:lnTo>
                    <a:pt x="118" y="236"/>
                  </a:lnTo>
                  <a:lnTo>
                    <a:pt x="126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 userDrawn="1"/>
          </p:nvSpPr>
          <p:spPr bwMode="auto">
            <a:xfrm>
              <a:off x="4487" y="2051"/>
              <a:ext cx="198" cy="229"/>
            </a:xfrm>
            <a:custGeom>
              <a:avLst/>
              <a:gdLst>
                <a:gd name="T0" fmla="*/ 140 w 198"/>
                <a:gd name="T1" fmla="*/ 220 h 230"/>
                <a:gd name="T2" fmla="*/ 138 w 198"/>
                <a:gd name="T3" fmla="*/ 190 h 230"/>
                <a:gd name="T4" fmla="*/ 130 w 198"/>
                <a:gd name="T5" fmla="*/ 202 h 230"/>
                <a:gd name="T6" fmla="*/ 110 w 198"/>
                <a:gd name="T7" fmla="*/ 216 h 230"/>
                <a:gd name="T8" fmla="*/ 86 w 198"/>
                <a:gd name="T9" fmla="*/ 224 h 230"/>
                <a:gd name="T10" fmla="*/ 74 w 198"/>
                <a:gd name="T11" fmla="*/ 226 h 230"/>
                <a:gd name="T12" fmla="*/ 38 w 198"/>
                <a:gd name="T13" fmla="*/ 220 h 230"/>
                <a:gd name="T14" fmla="*/ 18 w 198"/>
                <a:gd name="T15" fmla="*/ 208 h 230"/>
                <a:gd name="T16" fmla="*/ 10 w 198"/>
                <a:gd name="T17" fmla="*/ 198 h 230"/>
                <a:gd name="T18" fmla="*/ 2 w 198"/>
                <a:gd name="T19" fmla="*/ 172 h 230"/>
                <a:gd name="T20" fmla="*/ 0 w 198"/>
                <a:gd name="T21" fmla="*/ 160 h 230"/>
                <a:gd name="T22" fmla="*/ 4 w 198"/>
                <a:gd name="T23" fmla="*/ 136 h 230"/>
                <a:gd name="T24" fmla="*/ 14 w 198"/>
                <a:gd name="T25" fmla="*/ 118 h 230"/>
                <a:gd name="T26" fmla="*/ 32 w 198"/>
                <a:gd name="T27" fmla="*/ 104 h 230"/>
                <a:gd name="T28" fmla="*/ 46 w 198"/>
                <a:gd name="T29" fmla="*/ 96 h 230"/>
                <a:gd name="T30" fmla="*/ 68 w 198"/>
                <a:gd name="T31" fmla="*/ 90 h 230"/>
                <a:gd name="T32" fmla="*/ 114 w 198"/>
                <a:gd name="T33" fmla="*/ 84 h 230"/>
                <a:gd name="T34" fmla="*/ 132 w 198"/>
                <a:gd name="T35" fmla="*/ 84 h 230"/>
                <a:gd name="T36" fmla="*/ 130 w 198"/>
                <a:gd name="T37" fmla="*/ 56 h 230"/>
                <a:gd name="T38" fmla="*/ 126 w 198"/>
                <a:gd name="T39" fmla="*/ 50 h 230"/>
                <a:gd name="T40" fmla="*/ 116 w 198"/>
                <a:gd name="T41" fmla="*/ 40 h 230"/>
                <a:gd name="T42" fmla="*/ 100 w 198"/>
                <a:gd name="T43" fmla="*/ 38 h 230"/>
                <a:gd name="T44" fmla="*/ 94 w 198"/>
                <a:gd name="T45" fmla="*/ 38 h 230"/>
                <a:gd name="T46" fmla="*/ 82 w 198"/>
                <a:gd name="T47" fmla="*/ 44 h 230"/>
                <a:gd name="T48" fmla="*/ 76 w 198"/>
                <a:gd name="T49" fmla="*/ 50 h 230"/>
                <a:gd name="T50" fmla="*/ 72 w 198"/>
                <a:gd name="T51" fmla="*/ 60 h 230"/>
                <a:gd name="T52" fmla="*/ 10 w 198"/>
                <a:gd name="T53" fmla="*/ 68 h 230"/>
                <a:gd name="T54" fmla="*/ 10 w 198"/>
                <a:gd name="T55" fmla="*/ 58 h 230"/>
                <a:gd name="T56" fmla="*/ 16 w 198"/>
                <a:gd name="T57" fmla="*/ 38 h 230"/>
                <a:gd name="T58" fmla="*/ 26 w 198"/>
                <a:gd name="T59" fmla="*/ 24 h 230"/>
                <a:gd name="T60" fmla="*/ 34 w 198"/>
                <a:gd name="T61" fmla="*/ 18 h 230"/>
                <a:gd name="T62" fmla="*/ 66 w 198"/>
                <a:gd name="T63" fmla="*/ 2 h 230"/>
                <a:gd name="T64" fmla="*/ 100 w 198"/>
                <a:gd name="T65" fmla="*/ 0 h 230"/>
                <a:gd name="T66" fmla="*/ 116 w 198"/>
                <a:gd name="T67" fmla="*/ 0 h 230"/>
                <a:gd name="T68" fmla="*/ 148 w 198"/>
                <a:gd name="T69" fmla="*/ 8 h 230"/>
                <a:gd name="T70" fmla="*/ 170 w 198"/>
                <a:gd name="T71" fmla="*/ 20 h 230"/>
                <a:gd name="T72" fmla="*/ 178 w 198"/>
                <a:gd name="T73" fmla="*/ 28 h 230"/>
                <a:gd name="T74" fmla="*/ 186 w 198"/>
                <a:gd name="T75" fmla="*/ 42 h 230"/>
                <a:gd name="T76" fmla="*/ 192 w 198"/>
                <a:gd name="T77" fmla="*/ 70 h 230"/>
                <a:gd name="T78" fmla="*/ 194 w 198"/>
                <a:gd name="T79" fmla="*/ 164 h 230"/>
                <a:gd name="T80" fmla="*/ 194 w 198"/>
                <a:gd name="T81" fmla="*/ 192 h 230"/>
                <a:gd name="T82" fmla="*/ 140 w 198"/>
                <a:gd name="T83" fmla="*/ 220 h 230"/>
                <a:gd name="T84" fmla="*/ 62 w 198"/>
                <a:gd name="T85" fmla="*/ 152 h 230"/>
                <a:gd name="T86" fmla="*/ 70 w 198"/>
                <a:gd name="T87" fmla="*/ 174 h 230"/>
                <a:gd name="T88" fmla="*/ 80 w 198"/>
                <a:gd name="T89" fmla="*/ 180 h 230"/>
                <a:gd name="T90" fmla="*/ 94 w 198"/>
                <a:gd name="T91" fmla="*/ 184 h 230"/>
                <a:gd name="T92" fmla="*/ 102 w 198"/>
                <a:gd name="T93" fmla="*/ 182 h 230"/>
                <a:gd name="T94" fmla="*/ 116 w 198"/>
                <a:gd name="T95" fmla="*/ 176 h 230"/>
                <a:gd name="T96" fmla="*/ 120 w 198"/>
                <a:gd name="T97" fmla="*/ 172 h 230"/>
                <a:gd name="T98" fmla="*/ 130 w 198"/>
                <a:gd name="T99" fmla="*/ 148 h 230"/>
                <a:gd name="T100" fmla="*/ 132 w 198"/>
                <a:gd name="T101" fmla="*/ 118 h 230"/>
                <a:gd name="T102" fmla="*/ 118 w 198"/>
                <a:gd name="T103" fmla="*/ 116 h 230"/>
                <a:gd name="T104" fmla="*/ 92 w 198"/>
                <a:gd name="T105" fmla="*/ 120 h 230"/>
                <a:gd name="T106" fmla="*/ 74 w 198"/>
                <a:gd name="T107" fmla="*/ 130 h 230"/>
                <a:gd name="T108" fmla="*/ 64 w 198"/>
                <a:gd name="T109" fmla="*/ 144 h 230"/>
                <a:gd name="T110" fmla="*/ 62 w 198"/>
                <a:gd name="T111" fmla="*/ 152 h 23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98" h="230">
                  <a:moveTo>
                    <a:pt x="140" y="224"/>
                  </a:moveTo>
                  <a:lnTo>
                    <a:pt x="140" y="224"/>
                  </a:lnTo>
                  <a:lnTo>
                    <a:pt x="138" y="206"/>
                  </a:lnTo>
                  <a:lnTo>
                    <a:pt x="138" y="194"/>
                  </a:lnTo>
                  <a:lnTo>
                    <a:pt x="130" y="206"/>
                  </a:lnTo>
                  <a:lnTo>
                    <a:pt x="120" y="214"/>
                  </a:lnTo>
                  <a:lnTo>
                    <a:pt x="110" y="220"/>
                  </a:lnTo>
                  <a:lnTo>
                    <a:pt x="102" y="224"/>
                  </a:lnTo>
                  <a:lnTo>
                    <a:pt x="86" y="228"/>
                  </a:lnTo>
                  <a:lnTo>
                    <a:pt x="74" y="230"/>
                  </a:lnTo>
                  <a:lnTo>
                    <a:pt x="52" y="228"/>
                  </a:lnTo>
                  <a:lnTo>
                    <a:pt x="38" y="224"/>
                  </a:lnTo>
                  <a:lnTo>
                    <a:pt x="26" y="218"/>
                  </a:lnTo>
                  <a:lnTo>
                    <a:pt x="18" y="212"/>
                  </a:lnTo>
                  <a:lnTo>
                    <a:pt x="10" y="202"/>
                  </a:lnTo>
                  <a:lnTo>
                    <a:pt x="4" y="190"/>
                  </a:lnTo>
                  <a:lnTo>
                    <a:pt x="2" y="176"/>
                  </a:lnTo>
                  <a:lnTo>
                    <a:pt x="0" y="164"/>
                  </a:lnTo>
                  <a:lnTo>
                    <a:pt x="2" y="148"/>
                  </a:lnTo>
                  <a:lnTo>
                    <a:pt x="4" y="140"/>
                  </a:lnTo>
                  <a:lnTo>
                    <a:pt x="8" y="130"/>
                  </a:lnTo>
                  <a:lnTo>
                    <a:pt x="14" y="122"/>
                  </a:lnTo>
                  <a:lnTo>
                    <a:pt x="22" y="112"/>
                  </a:lnTo>
                  <a:lnTo>
                    <a:pt x="32" y="104"/>
                  </a:lnTo>
                  <a:lnTo>
                    <a:pt x="46" y="96"/>
                  </a:lnTo>
                  <a:lnTo>
                    <a:pt x="56" y="92"/>
                  </a:lnTo>
                  <a:lnTo>
                    <a:pt x="68" y="90"/>
                  </a:lnTo>
                  <a:lnTo>
                    <a:pt x="92" y="86"/>
                  </a:lnTo>
                  <a:lnTo>
                    <a:pt x="114" y="84"/>
                  </a:lnTo>
                  <a:lnTo>
                    <a:pt x="132" y="84"/>
                  </a:lnTo>
                  <a:lnTo>
                    <a:pt x="132" y="68"/>
                  </a:lnTo>
                  <a:lnTo>
                    <a:pt x="130" y="56"/>
                  </a:lnTo>
                  <a:lnTo>
                    <a:pt x="126" y="50"/>
                  </a:lnTo>
                  <a:lnTo>
                    <a:pt x="124" y="46"/>
                  </a:lnTo>
                  <a:lnTo>
                    <a:pt x="116" y="40"/>
                  </a:lnTo>
                  <a:lnTo>
                    <a:pt x="108" y="38"/>
                  </a:lnTo>
                  <a:lnTo>
                    <a:pt x="100" y="38"/>
                  </a:lnTo>
                  <a:lnTo>
                    <a:pt x="94" y="38"/>
                  </a:lnTo>
                  <a:lnTo>
                    <a:pt x="88" y="40"/>
                  </a:lnTo>
                  <a:lnTo>
                    <a:pt x="82" y="44"/>
                  </a:lnTo>
                  <a:lnTo>
                    <a:pt x="76" y="50"/>
                  </a:lnTo>
                  <a:lnTo>
                    <a:pt x="74" y="54"/>
                  </a:lnTo>
                  <a:lnTo>
                    <a:pt x="72" y="60"/>
                  </a:lnTo>
                  <a:lnTo>
                    <a:pt x="72" y="68"/>
                  </a:lnTo>
                  <a:lnTo>
                    <a:pt x="10" y="68"/>
                  </a:lnTo>
                  <a:lnTo>
                    <a:pt x="10" y="58"/>
                  </a:lnTo>
                  <a:lnTo>
                    <a:pt x="14" y="44"/>
                  </a:lnTo>
                  <a:lnTo>
                    <a:pt x="16" y="38"/>
                  </a:lnTo>
                  <a:lnTo>
                    <a:pt x="20" y="30"/>
                  </a:lnTo>
                  <a:lnTo>
                    <a:pt x="26" y="24"/>
                  </a:lnTo>
                  <a:lnTo>
                    <a:pt x="34" y="18"/>
                  </a:lnTo>
                  <a:lnTo>
                    <a:pt x="50" y="8"/>
                  </a:lnTo>
                  <a:lnTo>
                    <a:pt x="66" y="2"/>
                  </a:lnTo>
                  <a:lnTo>
                    <a:pt x="84" y="0"/>
                  </a:lnTo>
                  <a:lnTo>
                    <a:pt x="100" y="0"/>
                  </a:lnTo>
                  <a:lnTo>
                    <a:pt x="116" y="0"/>
                  </a:lnTo>
                  <a:lnTo>
                    <a:pt x="138" y="4"/>
                  </a:lnTo>
                  <a:lnTo>
                    <a:pt x="148" y="8"/>
                  </a:lnTo>
                  <a:lnTo>
                    <a:pt x="160" y="12"/>
                  </a:lnTo>
                  <a:lnTo>
                    <a:pt x="170" y="20"/>
                  </a:lnTo>
                  <a:lnTo>
                    <a:pt x="178" y="28"/>
                  </a:lnTo>
                  <a:lnTo>
                    <a:pt x="182" y="34"/>
                  </a:lnTo>
                  <a:lnTo>
                    <a:pt x="186" y="42"/>
                  </a:lnTo>
                  <a:lnTo>
                    <a:pt x="190" y="58"/>
                  </a:lnTo>
                  <a:lnTo>
                    <a:pt x="192" y="70"/>
                  </a:lnTo>
                  <a:lnTo>
                    <a:pt x="192" y="82"/>
                  </a:lnTo>
                  <a:lnTo>
                    <a:pt x="194" y="168"/>
                  </a:lnTo>
                  <a:lnTo>
                    <a:pt x="194" y="196"/>
                  </a:lnTo>
                  <a:lnTo>
                    <a:pt x="198" y="224"/>
                  </a:lnTo>
                  <a:lnTo>
                    <a:pt x="140" y="224"/>
                  </a:lnTo>
                  <a:close/>
                  <a:moveTo>
                    <a:pt x="62" y="156"/>
                  </a:moveTo>
                  <a:lnTo>
                    <a:pt x="62" y="156"/>
                  </a:lnTo>
                  <a:lnTo>
                    <a:pt x="64" y="168"/>
                  </a:lnTo>
                  <a:lnTo>
                    <a:pt x="70" y="178"/>
                  </a:lnTo>
                  <a:lnTo>
                    <a:pt x="74" y="182"/>
                  </a:lnTo>
                  <a:lnTo>
                    <a:pt x="80" y="184"/>
                  </a:lnTo>
                  <a:lnTo>
                    <a:pt x="86" y="188"/>
                  </a:lnTo>
                  <a:lnTo>
                    <a:pt x="94" y="188"/>
                  </a:lnTo>
                  <a:lnTo>
                    <a:pt x="102" y="186"/>
                  </a:lnTo>
                  <a:lnTo>
                    <a:pt x="108" y="184"/>
                  </a:lnTo>
                  <a:lnTo>
                    <a:pt x="116" y="180"/>
                  </a:lnTo>
                  <a:lnTo>
                    <a:pt x="120" y="176"/>
                  </a:lnTo>
                  <a:lnTo>
                    <a:pt x="128" y="164"/>
                  </a:lnTo>
                  <a:lnTo>
                    <a:pt x="130" y="152"/>
                  </a:lnTo>
                  <a:lnTo>
                    <a:pt x="132" y="138"/>
                  </a:lnTo>
                  <a:lnTo>
                    <a:pt x="132" y="122"/>
                  </a:lnTo>
                  <a:lnTo>
                    <a:pt x="118" y="120"/>
                  </a:lnTo>
                  <a:lnTo>
                    <a:pt x="104" y="122"/>
                  </a:lnTo>
                  <a:lnTo>
                    <a:pt x="92" y="124"/>
                  </a:lnTo>
                  <a:lnTo>
                    <a:pt x="82" y="128"/>
                  </a:lnTo>
                  <a:lnTo>
                    <a:pt x="74" y="134"/>
                  </a:lnTo>
                  <a:lnTo>
                    <a:pt x="68" y="140"/>
                  </a:lnTo>
                  <a:lnTo>
                    <a:pt x="64" y="148"/>
                  </a:lnTo>
                  <a:lnTo>
                    <a:pt x="62" y="156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 noEditPoints="1"/>
            </p:cNvSpPr>
            <p:nvPr userDrawn="1"/>
          </p:nvSpPr>
          <p:spPr bwMode="auto">
            <a:xfrm>
              <a:off x="4713" y="2049"/>
              <a:ext cx="208" cy="233"/>
            </a:xfrm>
            <a:custGeom>
              <a:avLst/>
              <a:gdLst>
                <a:gd name="T0" fmla="*/ 62 w 208"/>
                <a:gd name="T1" fmla="*/ 130 h 234"/>
                <a:gd name="T2" fmla="*/ 64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6 w 208"/>
                <a:gd name="T9" fmla="*/ 188 h 234"/>
                <a:gd name="T10" fmla="*/ 128 w 208"/>
                <a:gd name="T11" fmla="*/ 182 h 234"/>
                <a:gd name="T12" fmla="*/ 138 w 208"/>
                <a:gd name="T13" fmla="*/ 172 h 234"/>
                <a:gd name="T14" fmla="*/ 144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2 w 208"/>
                <a:gd name="T21" fmla="*/ 204 h 234"/>
                <a:gd name="T22" fmla="*/ 174 w 208"/>
                <a:gd name="T23" fmla="*/ 210 h 234"/>
                <a:gd name="T24" fmla="*/ 150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8 w 208"/>
                <a:gd name="T31" fmla="*/ 222 h 234"/>
                <a:gd name="T32" fmla="*/ 38 w 208"/>
                <a:gd name="T33" fmla="*/ 212 h 234"/>
                <a:gd name="T34" fmla="*/ 28 w 208"/>
                <a:gd name="T35" fmla="*/ 204 h 234"/>
                <a:gd name="T36" fmla="*/ 16 w 208"/>
                <a:gd name="T37" fmla="*/ 186 h 234"/>
                <a:gd name="T38" fmla="*/ 2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6 w 208"/>
                <a:gd name="T49" fmla="*/ 18 h 234"/>
                <a:gd name="T50" fmla="*/ 74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2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2" y="134"/>
                  </a:moveTo>
                  <a:lnTo>
                    <a:pt x="62" y="134"/>
                  </a:lnTo>
                  <a:lnTo>
                    <a:pt x="62" y="148"/>
                  </a:lnTo>
                  <a:lnTo>
                    <a:pt x="64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6" y="192"/>
                  </a:lnTo>
                  <a:lnTo>
                    <a:pt x="118" y="190"/>
                  </a:lnTo>
                  <a:lnTo>
                    <a:pt x="128" y="186"/>
                  </a:lnTo>
                  <a:lnTo>
                    <a:pt x="134" y="182"/>
                  </a:lnTo>
                  <a:lnTo>
                    <a:pt x="138" y="176"/>
                  </a:lnTo>
                  <a:lnTo>
                    <a:pt x="140" y="170"/>
                  </a:lnTo>
                  <a:lnTo>
                    <a:pt x="144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2" y="208"/>
                  </a:lnTo>
                  <a:lnTo>
                    <a:pt x="174" y="214"/>
                  </a:lnTo>
                  <a:lnTo>
                    <a:pt x="168" y="220"/>
                  </a:lnTo>
                  <a:lnTo>
                    <a:pt x="150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8" y="226"/>
                  </a:lnTo>
                  <a:lnTo>
                    <a:pt x="46" y="222"/>
                  </a:lnTo>
                  <a:lnTo>
                    <a:pt x="38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6" y="190"/>
                  </a:lnTo>
                  <a:lnTo>
                    <a:pt x="6" y="170"/>
                  </a:lnTo>
                  <a:lnTo>
                    <a:pt x="2" y="148"/>
                  </a:lnTo>
                  <a:lnTo>
                    <a:pt x="0" y="122"/>
                  </a:lnTo>
                  <a:lnTo>
                    <a:pt x="2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6" y="18"/>
                  </a:lnTo>
                  <a:lnTo>
                    <a:pt x="58" y="12"/>
                  </a:lnTo>
                  <a:lnTo>
                    <a:pt x="74" y="6"/>
                  </a:lnTo>
                  <a:lnTo>
                    <a:pt x="90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200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8" y="134"/>
                  </a:lnTo>
                  <a:lnTo>
                    <a:pt x="62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2" y="82"/>
                  </a:lnTo>
                  <a:lnTo>
                    <a:pt x="140" y="74"/>
                  </a:lnTo>
                  <a:lnTo>
                    <a:pt x="138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80" y="52"/>
                  </a:lnTo>
                  <a:lnTo>
                    <a:pt x="74" y="60"/>
                  </a:lnTo>
                  <a:lnTo>
                    <a:pt x="70" y="66"/>
                  </a:lnTo>
                  <a:lnTo>
                    <a:pt x="66" y="74"/>
                  </a:lnTo>
                  <a:lnTo>
                    <a:pt x="64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 userDrawn="1"/>
          </p:nvSpPr>
          <p:spPr bwMode="auto">
            <a:xfrm>
              <a:off x="4921" y="1981"/>
              <a:ext cx="157" cy="286"/>
            </a:xfrm>
            <a:custGeom>
              <a:avLst/>
              <a:gdLst>
                <a:gd name="T0" fmla="*/ 152 w 158"/>
                <a:gd name="T1" fmla="*/ 280 h 286"/>
                <a:gd name="T2" fmla="*/ 152 w 158"/>
                <a:gd name="T3" fmla="*/ 280 h 286"/>
                <a:gd name="T4" fmla="*/ 124 w 158"/>
                <a:gd name="T5" fmla="*/ 284 h 286"/>
                <a:gd name="T6" fmla="*/ 102 w 158"/>
                <a:gd name="T7" fmla="*/ 286 h 286"/>
                <a:gd name="T8" fmla="*/ 102 w 158"/>
                <a:gd name="T9" fmla="*/ 286 h 286"/>
                <a:gd name="T10" fmla="*/ 82 w 158"/>
                <a:gd name="T11" fmla="*/ 284 h 286"/>
                <a:gd name="T12" fmla="*/ 70 w 158"/>
                <a:gd name="T13" fmla="*/ 280 h 286"/>
                <a:gd name="T14" fmla="*/ 58 w 158"/>
                <a:gd name="T15" fmla="*/ 272 h 286"/>
                <a:gd name="T16" fmla="*/ 50 w 158"/>
                <a:gd name="T17" fmla="*/ 264 h 286"/>
                <a:gd name="T18" fmla="*/ 46 w 158"/>
                <a:gd name="T19" fmla="*/ 254 h 286"/>
                <a:gd name="T20" fmla="*/ 42 w 158"/>
                <a:gd name="T21" fmla="*/ 244 h 286"/>
                <a:gd name="T22" fmla="*/ 42 w 158"/>
                <a:gd name="T23" fmla="*/ 228 h 286"/>
                <a:gd name="T24" fmla="*/ 42 w 158"/>
                <a:gd name="T25" fmla="*/ 108 h 286"/>
                <a:gd name="T26" fmla="*/ 0 w 158"/>
                <a:gd name="T27" fmla="*/ 108 h 286"/>
                <a:gd name="T28" fmla="*/ 0 w 158"/>
                <a:gd name="T29" fmla="*/ 66 h 286"/>
                <a:gd name="T30" fmla="*/ 42 w 158"/>
                <a:gd name="T31" fmla="*/ 66 h 286"/>
                <a:gd name="T32" fmla="*/ 42 w 158"/>
                <a:gd name="T33" fmla="*/ 22 h 286"/>
                <a:gd name="T34" fmla="*/ 102 w 158"/>
                <a:gd name="T35" fmla="*/ 0 h 286"/>
                <a:gd name="T36" fmla="*/ 102 w 158"/>
                <a:gd name="T37" fmla="*/ 66 h 286"/>
                <a:gd name="T38" fmla="*/ 154 w 158"/>
                <a:gd name="T39" fmla="*/ 66 h 286"/>
                <a:gd name="T40" fmla="*/ 154 w 158"/>
                <a:gd name="T41" fmla="*/ 108 h 286"/>
                <a:gd name="T42" fmla="*/ 102 w 158"/>
                <a:gd name="T43" fmla="*/ 108 h 286"/>
                <a:gd name="T44" fmla="*/ 102 w 158"/>
                <a:gd name="T45" fmla="*/ 206 h 286"/>
                <a:gd name="T46" fmla="*/ 102 w 158"/>
                <a:gd name="T47" fmla="*/ 206 h 286"/>
                <a:gd name="T48" fmla="*/ 102 w 158"/>
                <a:gd name="T49" fmla="*/ 220 h 286"/>
                <a:gd name="T50" fmla="*/ 104 w 158"/>
                <a:gd name="T51" fmla="*/ 226 h 286"/>
                <a:gd name="T52" fmla="*/ 106 w 158"/>
                <a:gd name="T53" fmla="*/ 230 h 286"/>
                <a:gd name="T54" fmla="*/ 108 w 158"/>
                <a:gd name="T55" fmla="*/ 234 h 286"/>
                <a:gd name="T56" fmla="*/ 114 w 158"/>
                <a:gd name="T57" fmla="*/ 236 h 286"/>
                <a:gd name="T58" fmla="*/ 120 w 158"/>
                <a:gd name="T59" fmla="*/ 238 h 286"/>
                <a:gd name="T60" fmla="*/ 130 w 158"/>
                <a:gd name="T61" fmla="*/ 238 h 286"/>
                <a:gd name="T62" fmla="*/ 130 w 158"/>
                <a:gd name="T63" fmla="*/ 238 h 286"/>
                <a:gd name="T64" fmla="*/ 152 w 158"/>
                <a:gd name="T65" fmla="*/ 238 h 286"/>
                <a:gd name="T66" fmla="*/ 152 w 158"/>
                <a:gd name="T67" fmla="*/ 280 h 2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8" h="286">
                  <a:moveTo>
                    <a:pt x="156" y="280"/>
                  </a:moveTo>
                  <a:lnTo>
                    <a:pt x="156" y="280"/>
                  </a:lnTo>
                  <a:lnTo>
                    <a:pt x="128" y="284"/>
                  </a:lnTo>
                  <a:lnTo>
                    <a:pt x="106" y="286"/>
                  </a:lnTo>
                  <a:lnTo>
                    <a:pt x="86" y="284"/>
                  </a:lnTo>
                  <a:lnTo>
                    <a:pt x="70" y="280"/>
                  </a:lnTo>
                  <a:lnTo>
                    <a:pt x="58" y="272"/>
                  </a:lnTo>
                  <a:lnTo>
                    <a:pt x="50" y="264"/>
                  </a:lnTo>
                  <a:lnTo>
                    <a:pt x="46" y="254"/>
                  </a:lnTo>
                  <a:lnTo>
                    <a:pt x="42" y="244"/>
                  </a:lnTo>
                  <a:lnTo>
                    <a:pt x="42" y="228"/>
                  </a:lnTo>
                  <a:lnTo>
                    <a:pt x="42" y="108"/>
                  </a:lnTo>
                  <a:lnTo>
                    <a:pt x="0" y="108"/>
                  </a:lnTo>
                  <a:lnTo>
                    <a:pt x="0" y="66"/>
                  </a:lnTo>
                  <a:lnTo>
                    <a:pt x="42" y="66"/>
                  </a:lnTo>
                  <a:lnTo>
                    <a:pt x="42" y="22"/>
                  </a:lnTo>
                  <a:lnTo>
                    <a:pt x="106" y="0"/>
                  </a:lnTo>
                  <a:lnTo>
                    <a:pt x="106" y="66"/>
                  </a:lnTo>
                  <a:lnTo>
                    <a:pt x="158" y="66"/>
                  </a:lnTo>
                  <a:lnTo>
                    <a:pt x="158" y="108"/>
                  </a:lnTo>
                  <a:lnTo>
                    <a:pt x="106" y="108"/>
                  </a:lnTo>
                  <a:lnTo>
                    <a:pt x="106" y="206"/>
                  </a:lnTo>
                  <a:lnTo>
                    <a:pt x="106" y="220"/>
                  </a:lnTo>
                  <a:lnTo>
                    <a:pt x="108" y="226"/>
                  </a:lnTo>
                  <a:lnTo>
                    <a:pt x="110" y="230"/>
                  </a:lnTo>
                  <a:lnTo>
                    <a:pt x="112" y="234"/>
                  </a:lnTo>
                  <a:lnTo>
                    <a:pt x="118" y="236"/>
                  </a:lnTo>
                  <a:lnTo>
                    <a:pt x="124" y="238"/>
                  </a:lnTo>
                  <a:lnTo>
                    <a:pt x="134" y="238"/>
                  </a:lnTo>
                  <a:lnTo>
                    <a:pt x="156" y="238"/>
                  </a:lnTo>
                  <a:lnTo>
                    <a:pt x="156" y="280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 userDrawn="1"/>
          </p:nvSpPr>
          <p:spPr bwMode="auto">
            <a:xfrm>
              <a:off x="5108" y="2218"/>
              <a:ext cx="53" cy="57"/>
            </a:xfrm>
            <a:prstGeom prst="rect">
              <a:avLst/>
            </a:pr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cs typeface="Arial" charset="0"/>
              </a:endParaRPr>
            </a:p>
          </p:txBody>
        </p:sp>
        <p:sp>
          <p:nvSpPr>
            <p:cNvPr id="30" name="Freeform 30"/>
            <p:cNvSpPr>
              <a:spLocks noEditPoints="1"/>
            </p:cNvSpPr>
            <p:nvPr userDrawn="1"/>
          </p:nvSpPr>
          <p:spPr bwMode="auto">
            <a:xfrm>
              <a:off x="5196" y="1963"/>
              <a:ext cx="224" cy="316"/>
            </a:xfrm>
            <a:custGeom>
              <a:avLst/>
              <a:gdLst>
                <a:gd name="T0" fmla="*/ 222 w 224"/>
                <a:gd name="T1" fmla="*/ 0 h 316"/>
                <a:gd name="T2" fmla="*/ 222 w 224"/>
                <a:gd name="T3" fmla="*/ 276 h 316"/>
                <a:gd name="T4" fmla="*/ 158 w 224"/>
                <a:gd name="T5" fmla="*/ 312 h 316"/>
                <a:gd name="T6" fmla="*/ 158 w 224"/>
                <a:gd name="T7" fmla="*/ 280 h 316"/>
                <a:gd name="T8" fmla="*/ 144 w 224"/>
                <a:gd name="T9" fmla="*/ 298 h 316"/>
                <a:gd name="T10" fmla="*/ 136 w 224"/>
                <a:gd name="T11" fmla="*/ 306 h 316"/>
                <a:gd name="T12" fmla="*/ 112 w 224"/>
                <a:gd name="T13" fmla="*/ 314 h 316"/>
                <a:gd name="T14" fmla="*/ 92 w 224"/>
                <a:gd name="T15" fmla="*/ 316 h 316"/>
                <a:gd name="T16" fmla="*/ 72 w 224"/>
                <a:gd name="T17" fmla="*/ 314 h 316"/>
                <a:gd name="T18" fmla="*/ 38 w 224"/>
                <a:gd name="T19" fmla="*/ 300 h 316"/>
                <a:gd name="T20" fmla="*/ 14 w 224"/>
                <a:gd name="T21" fmla="*/ 272 h 316"/>
                <a:gd name="T22" fmla="*/ 2 w 224"/>
                <a:gd name="T23" fmla="*/ 232 h 316"/>
                <a:gd name="T24" fmla="*/ 0 w 224"/>
                <a:gd name="T25" fmla="*/ 208 h 316"/>
                <a:gd name="T26" fmla="*/ 6 w 224"/>
                <a:gd name="T27" fmla="*/ 160 h 316"/>
                <a:gd name="T28" fmla="*/ 26 w 224"/>
                <a:gd name="T29" fmla="*/ 122 h 316"/>
                <a:gd name="T30" fmla="*/ 58 w 224"/>
                <a:gd name="T31" fmla="*/ 100 h 316"/>
                <a:gd name="T32" fmla="*/ 96 w 224"/>
                <a:gd name="T33" fmla="*/ 90 h 316"/>
                <a:gd name="T34" fmla="*/ 110 w 224"/>
                <a:gd name="T35" fmla="*/ 92 h 316"/>
                <a:gd name="T36" fmla="*/ 132 w 224"/>
                <a:gd name="T37" fmla="*/ 98 h 316"/>
                <a:gd name="T38" fmla="*/ 152 w 224"/>
                <a:gd name="T39" fmla="*/ 112 h 316"/>
                <a:gd name="T40" fmla="*/ 158 w 224"/>
                <a:gd name="T41" fmla="*/ 0 h 316"/>
                <a:gd name="T42" fmla="*/ 108 w 224"/>
                <a:gd name="T43" fmla="*/ 274 h 316"/>
                <a:gd name="T44" fmla="*/ 134 w 224"/>
                <a:gd name="T45" fmla="*/ 268 h 316"/>
                <a:gd name="T46" fmla="*/ 150 w 224"/>
                <a:gd name="T47" fmla="*/ 250 h 316"/>
                <a:gd name="T48" fmla="*/ 156 w 224"/>
                <a:gd name="T49" fmla="*/ 236 h 316"/>
                <a:gd name="T50" fmla="*/ 160 w 224"/>
                <a:gd name="T51" fmla="*/ 198 h 316"/>
                <a:gd name="T52" fmla="*/ 158 w 224"/>
                <a:gd name="T53" fmla="*/ 184 h 316"/>
                <a:gd name="T54" fmla="*/ 152 w 224"/>
                <a:gd name="T55" fmla="*/ 160 h 316"/>
                <a:gd name="T56" fmla="*/ 140 w 224"/>
                <a:gd name="T57" fmla="*/ 142 h 316"/>
                <a:gd name="T58" fmla="*/ 122 w 224"/>
                <a:gd name="T59" fmla="*/ 134 h 316"/>
                <a:gd name="T60" fmla="*/ 112 w 224"/>
                <a:gd name="T61" fmla="*/ 132 h 316"/>
                <a:gd name="T62" fmla="*/ 98 w 224"/>
                <a:gd name="T63" fmla="*/ 136 h 316"/>
                <a:gd name="T64" fmla="*/ 78 w 224"/>
                <a:gd name="T65" fmla="*/ 150 h 316"/>
                <a:gd name="T66" fmla="*/ 68 w 224"/>
                <a:gd name="T67" fmla="*/ 174 h 316"/>
                <a:gd name="T68" fmla="*/ 64 w 224"/>
                <a:gd name="T69" fmla="*/ 206 h 316"/>
                <a:gd name="T70" fmla="*/ 66 w 224"/>
                <a:gd name="T71" fmla="*/ 220 h 316"/>
                <a:gd name="T72" fmla="*/ 70 w 224"/>
                <a:gd name="T73" fmla="*/ 244 h 316"/>
                <a:gd name="T74" fmla="*/ 80 w 224"/>
                <a:gd name="T75" fmla="*/ 262 h 316"/>
                <a:gd name="T76" fmla="*/ 98 w 224"/>
                <a:gd name="T77" fmla="*/ 274 h 316"/>
                <a:gd name="T78" fmla="*/ 108 w 224"/>
                <a:gd name="T79" fmla="*/ 274 h 31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24" h="316">
                  <a:moveTo>
                    <a:pt x="158" y="0"/>
                  </a:moveTo>
                  <a:lnTo>
                    <a:pt x="222" y="0"/>
                  </a:lnTo>
                  <a:lnTo>
                    <a:pt x="222" y="276"/>
                  </a:lnTo>
                  <a:lnTo>
                    <a:pt x="224" y="312"/>
                  </a:lnTo>
                  <a:lnTo>
                    <a:pt x="158" y="312"/>
                  </a:lnTo>
                  <a:lnTo>
                    <a:pt x="158" y="280"/>
                  </a:lnTo>
                  <a:lnTo>
                    <a:pt x="150" y="292"/>
                  </a:lnTo>
                  <a:lnTo>
                    <a:pt x="144" y="298"/>
                  </a:lnTo>
                  <a:lnTo>
                    <a:pt x="136" y="306"/>
                  </a:lnTo>
                  <a:lnTo>
                    <a:pt x="124" y="312"/>
                  </a:lnTo>
                  <a:lnTo>
                    <a:pt x="112" y="314"/>
                  </a:lnTo>
                  <a:lnTo>
                    <a:pt x="102" y="316"/>
                  </a:lnTo>
                  <a:lnTo>
                    <a:pt x="92" y="316"/>
                  </a:lnTo>
                  <a:lnTo>
                    <a:pt x="72" y="314"/>
                  </a:lnTo>
                  <a:lnTo>
                    <a:pt x="54" y="310"/>
                  </a:lnTo>
                  <a:lnTo>
                    <a:pt x="38" y="300"/>
                  </a:lnTo>
                  <a:lnTo>
                    <a:pt x="24" y="288"/>
                  </a:lnTo>
                  <a:lnTo>
                    <a:pt x="14" y="272"/>
                  </a:lnTo>
                  <a:lnTo>
                    <a:pt x="6" y="254"/>
                  </a:lnTo>
                  <a:lnTo>
                    <a:pt x="2" y="232"/>
                  </a:lnTo>
                  <a:lnTo>
                    <a:pt x="0" y="208"/>
                  </a:lnTo>
                  <a:lnTo>
                    <a:pt x="2" y="182"/>
                  </a:lnTo>
                  <a:lnTo>
                    <a:pt x="6" y="160"/>
                  </a:lnTo>
                  <a:lnTo>
                    <a:pt x="16" y="140"/>
                  </a:lnTo>
                  <a:lnTo>
                    <a:pt x="26" y="122"/>
                  </a:lnTo>
                  <a:lnTo>
                    <a:pt x="40" y="108"/>
                  </a:lnTo>
                  <a:lnTo>
                    <a:pt x="58" y="100"/>
                  </a:lnTo>
                  <a:lnTo>
                    <a:pt x="76" y="92"/>
                  </a:lnTo>
                  <a:lnTo>
                    <a:pt x="96" y="90"/>
                  </a:lnTo>
                  <a:lnTo>
                    <a:pt x="110" y="92"/>
                  </a:lnTo>
                  <a:lnTo>
                    <a:pt x="122" y="94"/>
                  </a:lnTo>
                  <a:lnTo>
                    <a:pt x="132" y="98"/>
                  </a:lnTo>
                  <a:lnTo>
                    <a:pt x="140" y="102"/>
                  </a:lnTo>
                  <a:lnTo>
                    <a:pt x="152" y="112"/>
                  </a:lnTo>
                  <a:lnTo>
                    <a:pt x="158" y="120"/>
                  </a:lnTo>
                  <a:lnTo>
                    <a:pt x="158" y="0"/>
                  </a:lnTo>
                  <a:close/>
                  <a:moveTo>
                    <a:pt x="108" y="274"/>
                  </a:moveTo>
                  <a:lnTo>
                    <a:pt x="108" y="274"/>
                  </a:lnTo>
                  <a:lnTo>
                    <a:pt x="122" y="272"/>
                  </a:lnTo>
                  <a:lnTo>
                    <a:pt x="134" y="268"/>
                  </a:lnTo>
                  <a:lnTo>
                    <a:pt x="142" y="260"/>
                  </a:lnTo>
                  <a:lnTo>
                    <a:pt x="150" y="250"/>
                  </a:lnTo>
                  <a:lnTo>
                    <a:pt x="156" y="236"/>
                  </a:lnTo>
                  <a:lnTo>
                    <a:pt x="158" y="222"/>
                  </a:lnTo>
                  <a:lnTo>
                    <a:pt x="160" y="198"/>
                  </a:lnTo>
                  <a:lnTo>
                    <a:pt x="158" y="184"/>
                  </a:lnTo>
                  <a:lnTo>
                    <a:pt x="156" y="170"/>
                  </a:lnTo>
                  <a:lnTo>
                    <a:pt x="152" y="160"/>
                  </a:lnTo>
                  <a:lnTo>
                    <a:pt x="146" y="150"/>
                  </a:lnTo>
                  <a:lnTo>
                    <a:pt x="140" y="142"/>
                  </a:lnTo>
                  <a:lnTo>
                    <a:pt x="132" y="138"/>
                  </a:lnTo>
                  <a:lnTo>
                    <a:pt x="122" y="134"/>
                  </a:lnTo>
                  <a:lnTo>
                    <a:pt x="112" y="132"/>
                  </a:lnTo>
                  <a:lnTo>
                    <a:pt x="104" y="134"/>
                  </a:lnTo>
                  <a:lnTo>
                    <a:pt x="98" y="136"/>
                  </a:lnTo>
                  <a:lnTo>
                    <a:pt x="86" y="142"/>
                  </a:lnTo>
                  <a:lnTo>
                    <a:pt x="78" y="150"/>
                  </a:lnTo>
                  <a:lnTo>
                    <a:pt x="72" y="162"/>
                  </a:lnTo>
                  <a:lnTo>
                    <a:pt x="68" y="174"/>
                  </a:lnTo>
                  <a:lnTo>
                    <a:pt x="66" y="186"/>
                  </a:lnTo>
                  <a:lnTo>
                    <a:pt x="64" y="206"/>
                  </a:lnTo>
                  <a:lnTo>
                    <a:pt x="66" y="220"/>
                  </a:lnTo>
                  <a:lnTo>
                    <a:pt x="68" y="232"/>
                  </a:lnTo>
                  <a:lnTo>
                    <a:pt x="70" y="244"/>
                  </a:lnTo>
                  <a:lnTo>
                    <a:pt x="74" y="254"/>
                  </a:lnTo>
                  <a:lnTo>
                    <a:pt x="80" y="262"/>
                  </a:lnTo>
                  <a:lnTo>
                    <a:pt x="88" y="270"/>
                  </a:lnTo>
                  <a:lnTo>
                    <a:pt x="98" y="274"/>
                  </a:lnTo>
                  <a:lnTo>
                    <a:pt x="108" y="27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 userDrawn="1"/>
          </p:nvSpPr>
          <p:spPr bwMode="auto">
            <a:xfrm>
              <a:off x="5449" y="2049"/>
              <a:ext cx="208" cy="233"/>
            </a:xfrm>
            <a:custGeom>
              <a:avLst/>
              <a:gdLst>
                <a:gd name="T0" fmla="*/ 60 w 208"/>
                <a:gd name="T1" fmla="*/ 130 h 234"/>
                <a:gd name="T2" fmla="*/ 62 w 208"/>
                <a:gd name="T3" fmla="*/ 154 h 234"/>
                <a:gd name="T4" fmla="*/ 72 w 208"/>
                <a:gd name="T5" fmla="*/ 172 h 234"/>
                <a:gd name="T6" fmla="*/ 90 w 208"/>
                <a:gd name="T7" fmla="*/ 186 h 234"/>
                <a:gd name="T8" fmla="*/ 104 w 208"/>
                <a:gd name="T9" fmla="*/ 188 h 234"/>
                <a:gd name="T10" fmla="*/ 128 w 208"/>
                <a:gd name="T11" fmla="*/ 182 h 234"/>
                <a:gd name="T12" fmla="*/ 136 w 208"/>
                <a:gd name="T13" fmla="*/ 172 h 234"/>
                <a:gd name="T14" fmla="*/ 142 w 208"/>
                <a:gd name="T15" fmla="*/ 158 h 234"/>
                <a:gd name="T16" fmla="*/ 202 w 208"/>
                <a:gd name="T17" fmla="*/ 158 h 234"/>
                <a:gd name="T18" fmla="*/ 198 w 208"/>
                <a:gd name="T19" fmla="*/ 178 h 234"/>
                <a:gd name="T20" fmla="*/ 180 w 208"/>
                <a:gd name="T21" fmla="*/ 204 h 234"/>
                <a:gd name="T22" fmla="*/ 174 w 208"/>
                <a:gd name="T23" fmla="*/ 210 h 234"/>
                <a:gd name="T24" fmla="*/ 148 w 208"/>
                <a:gd name="T25" fmla="*/ 224 h 234"/>
                <a:gd name="T26" fmla="*/ 104 w 208"/>
                <a:gd name="T27" fmla="*/ 230 h 234"/>
                <a:gd name="T28" fmla="*/ 88 w 208"/>
                <a:gd name="T29" fmla="*/ 230 h 234"/>
                <a:gd name="T30" fmla="*/ 56 w 208"/>
                <a:gd name="T31" fmla="*/ 222 h 234"/>
                <a:gd name="T32" fmla="*/ 36 w 208"/>
                <a:gd name="T33" fmla="*/ 212 h 234"/>
                <a:gd name="T34" fmla="*/ 28 w 208"/>
                <a:gd name="T35" fmla="*/ 204 h 234"/>
                <a:gd name="T36" fmla="*/ 14 w 208"/>
                <a:gd name="T37" fmla="*/ 186 h 234"/>
                <a:gd name="T38" fmla="*/ 0 w 208"/>
                <a:gd name="T39" fmla="*/ 144 h 234"/>
                <a:gd name="T40" fmla="*/ 0 w 208"/>
                <a:gd name="T41" fmla="*/ 118 h 234"/>
                <a:gd name="T42" fmla="*/ 4 w 208"/>
                <a:gd name="T43" fmla="*/ 80 h 234"/>
                <a:gd name="T44" fmla="*/ 14 w 208"/>
                <a:gd name="T45" fmla="*/ 54 h 234"/>
                <a:gd name="T46" fmla="*/ 32 w 208"/>
                <a:gd name="T47" fmla="*/ 30 h 234"/>
                <a:gd name="T48" fmla="*/ 44 w 208"/>
                <a:gd name="T49" fmla="*/ 18 h 234"/>
                <a:gd name="T50" fmla="*/ 72 w 208"/>
                <a:gd name="T51" fmla="*/ 6 h 234"/>
                <a:gd name="T52" fmla="*/ 106 w 208"/>
                <a:gd name="T53" fmla="*/ 0 h 234"/>
                <a:gd name="T54" fmla="*/ 118 w 208"/>
                <a:gd name="T55" fmla="*/ 2 h 234"/>
                <a:gd name="T56" fmla="*/ 142 w 208"/>
                <a:gd name="T57" fmla="*/ 6 h 234"/>
                <a:gd name="T58" fmla="*/ 166 w 208"/>
                <a:gd name="T59" fmla="*/ 18 h 234"/>
                <a:gd name="T60" fmla="*/ 186 w 208"/>
                <a:gd name="T61" fmla="*/ 40 h 234"/>
                <a:gd name="T62" fmla="*/ 194 w 208"/>
                <a:gd name="T63" fmla="*/ 54 h 234"/>
                <a:gd name="T64" fmla="*/ 202 w 208"/>
                <a:gd name="T65" fmla="*/ 76 h 234"/>
                <a:gd name="T66" fmla="*/ 208 w 208"/>
                <a:gd name="T67" fmla="*/ 117 h 234"/>
                <a:gd name="T68" fmla="*/ 60 w 208"/>
                <a:gd name="T69" fmla="*/ 130 h 234"/>
                <a:gd name="T70" fmla="*/ 142 w 208"/>
                <a:gd name="T71" fmla="*/ 94 h 234"/>
                <a:gd name="T72" fmla="*/ 140 w 208"/>
                <a:gd name="T73" fmla="*/ 74 h 234"/>
                <a:gd name="T74" fmla="*/ 132 w 208"/>
                <a:gd name="T75" fmla="*/ 58 h 234"/>
                <a:gd name="T76" fmla="*/ 116 w 208"/>
                <a:gd name="T77" fmla="*/ 46 h 234"/>
                <a:gd name="T78" fmla="*/ 104 w 208"/>
                <a:gd name="T79" fmla="*/ 44 h 234"/>
                <a:gd name="T80" fmla="*/ 86 w 208"/>
                <a:gd name="T81" fmla="*/ 48 h 234"/>
                <a:gd name="T82" fmla="*/ 74 w 208"/>
                <a:gd name="T83" fmla="*/ 60 h 234"/>
                <a:gd name="T84" fmla="*/ 66 w 208"/>
                <a:gd name="T85" fmla="*/ 74 h 234"/>
                <a:gd name="T86" fmla="*/ 142 w 208"/>
                <a:gd name="T87" fmla="*/ 94 h 23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08" h="234">
                  <a:moveTo>
                    <a:pt x="60" y="134"/>
                  </a:moveTo>
                  <a:lnTo>
                    <a:pt x="60" y="134"/>
                  </a:lnTo>
                  <a:lnTo>
                    <a:pt x="62" y="148"/>
                  </a:lnTo>
                  <a:lnTo>
                    <a:pt x="62" y="158"/>
                  </a:lnTo>
                  <a:lnTo>
                    <a:pt x="66" y="168"/>
                  </a:lnTo>
                  <a:lnTo>
                    <a:pt x="72" y="176"/>
                  </a:lnTo>
                  <a:lnTo>
                    <a:pt x="80" y="184"/>
                  </a:lnTo>
                  <a:lnTo>
                    <a:pt x="90" y="190"/>
                  </a:lnTo>
                  <a:lnTo>
                    <a:pt x="104" y="192"/>
                  </a:lnTo>
                  <a:lnTo>
                    <a:pt x="116" y="190"/>
                  </a:lnTo>
                  <a:lnTo>
                    <a:pt x="128" y="186"/>
                  </a:lnTo>
                  <a:lnTo>
                    <a:pt x="132" y="182"/>
                  </a:lnTo>
                  <a:lnTo>
                    <a:pt x="136" y="176"/>
                  </a:lnTo>
                  <a:lnTo>
                    <a:pt x="140" y="170"/>
                  </a:lnTo>
                  <a:lnTo>
                    <a:pt x="142" y="162"/>
                  </a:lnTo>
                  <a:lnTo>
                    <a:pt x="202" y="162"/>
                  </a:lnTo>
                  <a:lnTo>
                    <a:pt x="200" y="170"/>
                  </a:lnTo>
                  <a:lnTo>
                    <a:pt x="198" y="182"/>
                  </a:lnTo>
                  <a:lnTo>
                    <a:pt x="192" y="194"/>
                  </a:lnTo>
                  <a:lnTo>
                    <a:pt x="180" y="208"/>
                  </a:lnTo>
                  <a:lnTo>
                    <a:pt x="174" y="214"/>
                  </a:lnTo>
                  <a:lnTo>
                    <a:pt x="166" y="220"/>
                  </a:lnTo>
                  <a:lnTo>
                    <a:pt x="148" y="228"/>
                  </a:lnTo>
                  <a:lnTo>
                    <a:pt x="128" y="232"/>
                  </a:lnTo>
                  <a:lnTo>
                    <a:pt x="104" y="234"/>
                  </a:lnTo>
                  <a:lnTo>
                    <a:pt x="88" y="234"/>
                  </a:lnTo>
                  <a:lnTo>
                    <a:pt x="68" y="230"/>
                  </a:lnTo>
                  <a:lnTo>
                    <a:pt x="56" y="226"/>
                  </a:lnTo>
                  <a:lnTo>
                    <a:pt x="46" y="222"/>
                  </a:lnTo>
                  <a:lnTo>
                    <a:pt x="36" y="216"/>
                  </a:lnTo>
                  <a:lnTo>
                    <a:pt x="28" y="208"/>
                  </a:lnTo>
                  <a:lnTo>
                    <a:pt x="20" y="198"/>
                  </a:lnTo>
                  <a:lnTo>
                    <a:pt x="14" y="190"/>
                  </a:lnTo>
                  <a:lnTo>
                    <a:pt x="6" y="170"/>
                  </a:lnTo>
                  <a:lnTo>
                    <a:pt x="0" y="148"/>
                  </a:lnTo>
                  <a:lnTo>
                    <a:pt x="0" y="122"/>
                  </a:lnTo>
                  <a:lnTo>
                    <a:pt x="0" y="94"/>
                  </a:lnTo>
                  <a:lnTo>
                    <a:pt x="4" y="80"/>
                  </a:lnTo>
                  <a:lnTo>
                    <a:pt x="8" y="66"/>
                  </a:lnTo>
                  <a:lnTo>
                    <a:pt x="14" y="54"/>
                  </a:lnTo>
                  <a:lnTo>
                    <a:pt x="22" y="40"/>
                  </a:lnTo>
                  <a:lnTo>
                    <a:pt x="32" y="30"/>
                  </a:lnTo>
                  <a:lnTo>
                    <a:pt x="44" y="18"/>
                  </a:lnTo>
                  <a:lnTo>
                    <a:pt x="58" y="12"/>
                  </a:lnTo>
                  <a:lnTo>
                    <a:pt x="72" y="6"/>
                  </a:lnTo>
                  <a:lnTo>
                    <a:pt x="88" y="2"/>
                  </a:lnTo>
                  <a:lnTo>
                    <a:pt x="106" y="0"/>
                  </a:lnTo>
                  <a:lnTo>
                    <a:pt x="118" y="2"/>
                  </a:lnTo>
                  <a:lnTo>
                    <a:pt x="130" y="4"/>
                  </a:lnTo>
                  <a:lnTo>
                    <a:pt x="142" y="6"/>
                  </a:lnTo>
                  <a:lnTo>
                    <a:pt x="154" y="12"/>
                  </a:lnTo>
                  <a:lnTo>
                    <a:pt x="166" y="18"/>
                  </a:lnTo>
                  <a:lnTo>
                    <a:pt x="176" y="28"/>
                  </a:lnTo>
                  <a:lnTo>
                    <a:pt x="186" y="40"/>
                  </a:lnTo>
                  <a:lnTo>
                    <a:pt x="194" y="54"/>
                  </a:lnTo>
                  <a:lnTo>
                    <a:pt x="198" y="64"/>
                  </a:lnTo>
                  <a:lnTo>
                    <a:pt x="202" y="76"/>
                  </a:lnTo>
                  <a:lnTo>
                    <a:pt x="206" y="98"/>
                  </a:lnTo>
                  <a:lnTo>
                    <a:pt x="208" y="118"/>
                  </a:lnTo>
                  <a:lnTo>
                    <a:pt x="206" y="134"/>
                  </a:lnTo>
                  <a:lnTo>
                    <a:pt x="60" y="134"/>
                  </a:lnTo>
                  <a:close/>
                  <a:moveTo>
                    <a:pt x="142" y="94"/>
                  </a:moveTo>
                  <a:lnTo>
                    <a:pt x="142" y="94"/>
                  </a:lnTo>
                  <a:lnTo>
                    <a:pt x="140" y="82"/>
                  </a:lnTo>
                  <a:lnTo>
                    <a:pt x="140" y="74"/>
                  </a:lnTo>
                  <a:lnTo>
                    <a:pt x="136" y="64"/>
                  </a:lnTo>
                  <a:lnTo>
                    <a:pt x="132" y="58"/>
                  </a:lnTo>
                  <a:lnTo>
                    <a:pt x="126" y="50"/>
                  </a:lnTo>
                  <a:lnTo>
                    <a:pt x="116" y="46"/>
                  </a:lnTo>
                  <a:lnTo>
                    <a:pt x="104" y="44"/>
                  </a:lnTo>
                  <a:lnTo>
                    <a:pt x="94" y="46"/>
                  </a:lnTo>
                  <a:lnTo>
                    <a:pt x="86" y="48"/>
                  </a:lnTo>
                  <a:lnTo>
                    <a:pt x="78" y="52"/>
                  </a:lnTo>
                  <a:lnTo>
                    <a:pt x="74" y="60"/>
                  </a:lnTo>
                  <a:lnTo>
                    <a:pt x="68" y="66"/>
                  </a:lnTo>
                  <a:lnTo>
                    <a:pt x="66" y="74"/>
                  </a:lnTo>
                  <a:lnTo>
                    <a:pt x="62" y="94"/>
                  </a:lnTo>
                  <a:lnTo>
                    <a:pt x="142" y="94"/>
                  </a:lnTo>
                  <a:close/>
                </a:path>
              </a:pathLst>
            </a:custGeom>
            <a:solidFill>
              <a:srgbClr val="7FA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A90B93AE-E6D4-1046-A332-AA492F8B050E}" type="datetime1">
              <a:rPr lang="de-DE" sz="800" smtClean="0"/>
              <a:pPr eaLnBrk="1" hangingPunct="1">
                <a:defRPr/>
              </a:pPr>
              <a:t>23.10.16</a:t>
            </a:fld>
            <a:endParaRPr lang="de-DE" sz="800" smtClean="0"/>
          </a:p>
        </p:txBody>
      </p:sp>
      <p:sp>
        <p:nvSpPr>
          <p:cNvPr id="245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200">
                <a:solidFill>
                  <a:schemeClr val="accent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9219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000">
                <a:solidFill>
                  <a:schemeClr val="tx1"/>
                </a:solidFill>
                <a:latin typeface="Arial" pitchFamily="-65" charset="0"/>
                <a:cs typeface="Arial" pitchFamily="-65" charset="0"/>
              </a:defRPr>
            </a:lvl1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97457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mal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89AB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de-DE" sz="2800">
              <a:latin typeface="Arial Black" charset="0"/>
              <a:cs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8264525" y="6605588"/>
            <a:ext cx="457200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CF3A3D60-257E-0647-AE3F-4A10C72FE4B9}" type="slidenum">
              <a:rPr lang="de-DE" sz="800" smtClean="0"/>
              <a:pPr algn="r" eaLnBrk="1" hangingPunct="1">
                <a:defRPr/>
              </a:pPr>
              <a:t>‹Nr.›</a:t>
            </a:fld>
            <a:endParaRPr lang="de-DE" sz="800" smtClean="0"/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430213" y="6605588"/>
            <a:ext cx="1908175" cy="23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46800" rIns="0" bIns="468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fld id="{8383E27D-031F-454B-AEDA-F7E8BBA9BA6D}" type="datetime1">
              <a:rPr lang="de-DE" sz="800" smtClean="0"/>
              <a:pPr eaLnBrk="1" hangingPunct="1">
                <a:defRPr/>
              </a:pPr>
              <a:t>23.10.16</a:t>
            </a:fld>
            <a:endParaRPr lang="de-DE" sz="800" smtClean="0"/>
          </a:p>
        </p:txBody>
      </p:sp>
      <p:sp>
        <p:nvSpPr>
          <p:cNvPr id="7" name="Line 115"/>
          <p:cNvSpPr>
            <a:spLocks noChangeShapeType="1"/>
          </p:cNvSpPr>
          <p:nvPr/>
        </p:nvSpPr>
        <p:spPr bwMode="auto">
          <a:xfrm flipH="1">
            <a:off x="0" y="998538"/>
            <a:ext cx="9144000" cy="0"/>
          </a:xfrm>
          <a:prstGeom prst="line">
            <a:avLst/>
          </a:prstGeom>
          <a:noFill/>
          <a:ln w="12700">
            <a:solidFill>
              <a:srgbClr val="89A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 marL="1524000" indent="-269875"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Rectangle 50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2876550" y="6605588"/>
            <a:ext cx="3384550" cy="2301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0" bIns="6480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262626"/>
                </a:solidFill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r>
              <a:rPr lang="de-DE"/>
              <a:t>Text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443213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150813"/>
            <a:ext cx="73453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213" y="1449388"/>
            <a:ext cx="82804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Body text</a:t>
            </a:r>
          </a:p>
          <a:p>
            <a:pPr lvl="1"/>
            <a:r>
              <a:rPr lang="de-DE"/>
              <a:t>First level</a:t>
            </a:r>
          </a:p>
          <a:p>
            <a:pPr lvl="2"/>
            <a:r>
              <a:rPr lang="de-DE"/>
              <a:t>Second level</a:t>
            </a:r>
          </a:p>
          <a:p>
            <a:pPr lvl="3"/>
            <a:r>
              <a:rPr lang="de-DE"/>
              <a:t>Third level</a:t>
            </a:r>
          </a:p>
          <a:p>
            <a:pPr lvl="4"/>
            <a:r>
              <a:rPr lang="de-DE"/>
              <a:t>Forth level</a:t>
            </a:r>
          </a:p>
          <a:p>
            <a:pPr lvl="4"/>
            <a:r>
              <a:rPr lang="de-DE"/>
              <a:t>Fifth level</a:t>
            </a:r>
          </a:p>
          <a:p>
            <a:pPr lvl="4"/>
            <a:r>
              <a:rPr lang="de-DE"/>
              <a:t>Sixth level</a:t>
            </a:r>
          </a:p>
          <a:p>
            <a:pPr lvl="4"/>
            <a:r>
              <a:rPr lang="de-DE"/>
              <a:t>Seventh level</a:t>
            </a:r>
          </a:p>
          <a:p>
            <a:pPr lvl="4"/>
            <a:r>
              <a:rPr lang="de-DE"/>
              <a:t>Eigth level</a:t>
            </a:r>
          </a:p>
          <a:p>
            <a:pPr lvl="4"/>
            <a:endParaRPr lang="de-DE"/>
          </a:p>
        </p:txBody>
      </p:sp>
      <p:pic>
        <p:nvPicPr>
          <p:cNvPr id="1028" name="Grafik 37" descr="Goethe-Logo 080508.wm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13" y="246063"/>
            <a:ext cx="1152525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 (Headings)"/>
          <a:ea typeface="ＭＳ Ｐゴシック" charset="0"/>
          <a:cs typeface=" (Headings)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47675" indent="-2667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7175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985838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1257300" indent="-2682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152400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6pPr>
      <a:lvl7pPr marL="1793875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rgbClr val="000000"/>
          </a:solidFill>
          <a:latin typeface="+mn-lt"/>
          <a:cs typeface="+mn-cs"/>
        </a:defRPr>
      </a:lvl7pPr>
      <a:lvl8pPr marL="2063750" indent="-2698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8pPr>
      <a:lvl9pPr marL="233045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baseline="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783" y="3024179"/>
            <a:ext cx="7772400" cy="1470025"/>
          </a:xfrm>
          <a:noFill/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Sitzung </a:t>
            </a:r>
            <a:r>
              <a:rPr lang="de-DE" dirty="0" smtClean="0">
                <a:latin typeface="Arial" charset="0"/>
                <a:cs typeface="Arial" charset="0"/>
              </a:rPr>
              <a:t>14:</a:t>
            </a: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Abschlussbetrachtungen</a:t>
            </a:r>
            <a:r>
              <a:rPr lang="de-DE" dirty="0" smtClean="0">
                <a:latin typeface="Arial" charset="0"/>
                <a:cs typeface="Arial" charset="0"/>
              </a:rPr>
              <a:t/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&amp;</a:t>
            </a:r>
            <a:br>
              <a:rPr lang="de-DE" dirty="0" smtClean="0">
                <a:latin typeface="Arial" charset="0"/>
                <a:cs typeface="Arial" charset="0"/>
              </a:rPr>
            </a:br>
            <a:r>
              <a:rPr lang="de-DE" dirty="0" smtClean="0">
                <a:latin typeface="Arial" charset="0"/>
                <a:cs typeface="Arial" charset="0"/>
              </a:rPr>
              <a:t>Portfolioarbeit</a:t>
            </a:r>
            <a:endParaRPr lang="de-DE" dirty="0">
              <a:latin typeface="Arial" charset="0"/>
              <a:cs typeface="Arial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4782372"/>
            <a:ext cx="6400800" cy="856428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Seminartitel</a:t>
            </a:r>
          </a:p>
          <a:p>
            <a:pPr eaLnBrk="1" hangingPunct="1">
              <a:spcAft>
                <a:spcPts val="300"/>
              </a:spcAft>
            </a:pPr>
            <a:endParaRPr lang="de-DE" sz="1600" dirty="0" smtClean="0">
              <a:latin typeface="Arial" charset="0"/>
              <a:cs typeface="Arial" charset="0"/>
            </a:endParaRPr>
          </a:p>
          <a:p>
            <a:pPr eaLnBrk="1" hangingPunct="1">
              <a:spcAft>
                <a:spcPts val="300"/>
              </a:spcAft>
            </a:pPr>
            <a:endParaRPr lang="de-DE" sz="1600" dirty="0">
              <a:latin typeface="Arial" charset="0"/>
              <a:cs typeface="Arial" charset="0"/>
            </a:endParaRPr>
          </a:p>
          <a:p>
            <a:pPr eaLnBrk="1" hangingPunct="1"/>
            <a:r>
              <a:rPr lang="de-DE" sz="1200" dirty="0" smtClean="0">
                <a:latin typeface="Arial" charset="0"/>
                <a:cs typeface="Arial" charset="0"/>
              </a:rPr>
              <a:t>Name Tutor*in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498D"/>
                </a:solidFill>
                <a:latin typeface="Arial" charset="0"/>
                <a:cs typeface="Arial" charset="0"/>
              </a:rPr>
              <a:t>Sitzung </a:t>
            </a:r>
            <a:r>
              <a:rPr lang="de-DE" dirty="0" smtClean="0">
                <a:solidFill>
                  <a:srgbClr val="00498D"/>
                </a:solidFill>
                <a:latin typeface="Arial" charset="0"/>
                <a:cs typeface="Arial" charset="0"/>
              </a:rPr>
              <a:t>14</a:t>
            </a:r>
            <a:endParaRPr lang="de-DE" dirty="0">
              <a:solidFill>
                <a:srgbClr val="00498D"/>
              </a:solidFill>
              <a:latin typeface=" (Headings)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763030"/>
              </p:ext>
            </p:extLst>
          </p:nvPr>
        </p:nvGraphicFramePr>
        <p:xfrm>
          <a:off x="215900" y="1168400"/>
          <a:ext cx="8724900" cy="12703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24900"/>
              </a:tblGrid>
              <a:tr h="635199">
                <a:tc>
                  <a:txBody>
                    <a:bodyPr/>
                    <a:lstStyle/>
                    <a:p>
                      <a:pPr algn="l"/>
                      <a:r>
                        <a:rPr lang="de-DE" sz="2400" noProof="0" dirty="0" smtClean="0"/>
                        <a:t>1. </a:t>
                      </a:r>
                      <a:r>
                        <a:rPr lang="de-DE" sz="2400" noProof="0" dirty="0" smtClean="0"/>
                        <a:t>[Platzhalter Seminarinhalt-Abschluss]</a:t>
                      </a:r>
                      <a:endParaRPr lang="de-DE" sz="2400" noProof="0" dirty="0">
                        <a:solidFill>
                          <a:schemeClr val="bg1"/>
                        </a:solidFill>
                      </a:endParaRPr>
                    </a:p>
                  </a:txBody>
                  <a:tcPr marT="45722" marB="45722" anchor="ctr"/>
                </a:tc>
              </a:tr>
              <a:tr h="635199">
                <a:tc>
                  <a:txBody>
                    <a:bodyPr/>
                    <a:lstStyle/>
                    <a:p>
                      <a:r>
                        <a:rPr lang="de-DE" sz="2400" noProof="0" dirty="0" smtClean="0"/>
                        <a:t>2. </a:t>
                      </a:r>
                      <a:r>
                        <a:rPr lang="de-DE" sz="2400" noProof="0" dirty="0" smtClean="0"/>
                        <a:t>Portfolio</a:t>
                      </a:r>
                      <a:endParaRPr lang="de-DE" sz="2400" b="1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T="45722" marB="4572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smtClean="0"/>
              <a:t>Portfolioarbeit - Aufbau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484785"/>
            <a:ext cx="8119814" cy="4198466"/>
          </a:xfrm>
        </p:spPr>
        <p:txBody>
          <a:bodyPr/>
          <a:lstStyle/>
          <a:p>
            <a:r>
              <a:rPr lang="de-DE" b="1" dirty="0" smtClean="0"/>
              <a:t>Inhalt: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0" dirty="0">
                <a:latin typeface="Arila narrow"/>
                <a:ea typeface="ＭＳ 明朝"/>
                <a:cs typeface="Arila narrow"/>
              </a:rPr>
              <a:t>Response-Paper (1-2 Seiten)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0" dirty="0">
                <a:latin typeface="Arila narrow"/>
                <a:ea typeface="ＭＳ 明朝"/>
                <a:cs typeface="Arila narrow"/>
              </a:rPr>
              <a:t>Zusammenfassung (2 Seiten)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0" dirty="0">
                <a:latin typeface="Arila narrow"/>
                <a:ea typeface="ＭＳ 明朝"/>
                <a:cs typeface="Arila narrow"/>
              </a:rPr>
              <a:t>Essay  mit vorgegebener Fragestellung (4-5 Seiten)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0" dirty="0">
                <a:latin typeface="Arila narrow"/>
                <a:ea typeface="ＭＳ 明朝"/>
                <a:cs typeface="Arila narrow"/>
              </a:rPr>
              <a:t>Essay mit selbstgewählte Fragestellung (4-6 Seiten)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Symbol"/>
              <a:buChar char=""/>
            </a:pPr>
            <a:r>
              <a:rPr lang="de-DE" sz="1600" b="0" dirty="0">
                <a:latin typeface="Arila narrow"/>
                <a:ea typeface="ＭＳ 明朝"/>
                <a:cs typeface="Arila narrow"/>
              </a:rPr>
              <a:t>Reflexion (2 Seiten)</a:t>
            </a:r>
          </a:p>
          <a:p>
            <a:endParaRPr lang="de-DE" b="1" dirty="0" smtClean="0"/>
          </a:p>
          <a:p>
            <a:r>
              <a:rPr lang="de-DE" b="1" dirty="0" smtClean="0"/>
              <a:t>Formal:</a:t>
            </a:r>
            <a:endParaRPr lang="de-DE" b="1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Deckblatt (OLAT)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Inhaltsverzeichnis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Literaturverzeichnis</a:t>
            </a: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Erklärung zur Prüfungsleistung (OLAT)</a:t>
            </a:r>
          </a:p>
          <a:p>
            <a:pPr>
              <a:buFont typeface="Arial"/>
              <a:buChar char="•"/>
            </a:pPr>
            <a:r>
              <a:rPr lang="de-DE" b="0" dirty="0" smtClean="0"/>
              <a:t>Einheitliches Layout + fortlaufende Seitenzahlen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617046" y="3250168"/>
            <a:ext cx="275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 smtClean="0">
                <a:solidFill>
                  <a:srgbClr val="FF0000"/>
                </a:solidFill>
                <a:latin typeface="+mn-lt"/>
              </a:rPr>
              <a:t>Abgabe: [Datum] in [Format]</a:t>
            </a:r>
            <a:endParaRPr lang="de-DE" sz="18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617046" y="3619500"/>
            <a:ext cx="3238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Hr./Fr. XY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,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PEG 3.G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123</a:t>
            </a:r>
            <a:endParaRPr lang="de-DE" sz="1800" dirty="0" smtClean="0">
              <a:solidFill>
                <a:srgbClr val="000000"/>
              </a:solidFill>
              <a:latin typeface="+mn-lt"/>
            </a:endParaRPr>
          </a:p>
          <a:p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Mo-Fr 10-12 + Mi 14-16 Uhr</a:t>
            </a:r>
          </a:p>
          <a:p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Oder: Briefkasten am Büro</a:t>
            </a:r>
          </a:p>
        </p:txBody>
      </p:sp>
    </p:spTree>
    <p:extLst>
      <p:ext uri="{BB962C8B-B14F-4D97-AF65-F5344CB8AC3E}">
        <p14:creationId xmlns:p14="http://schemas.microsoft.com/office/powerpoint/2010/main" val="1334659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Portfolio - Textsorte »Reflexion«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Die ‚Reflexion‘ besteht aus...</a:t>
            </a:r>
          </a:p>
          <a:p>
            <a:endParaRPr lang="de-DE" dirty="0"/>
          </a:p>
          <a:p>
            <a:pPr>
              <a:buFont typeface="Arial"/>
              <a:buChar char="•"/>
            </a:pPr>
            <a:r>
              <a:rPr lang="de-DE" b="0" dirty="0" smtClean="0"/>
              <a:t>2 Seiten Reflexion des </a:t>
            </a:r>
            <a:r>
              <a:rPr lang="de-DE" b="0" i="1" dirty="0" smtClean="0"/>
              <a:t>Lern- und Erkenntnisprozesses während des Semesters</a:t>
            </a:r>
          </a:p>
          <a:p>
            <a:pPr>
              <a:buFont typeface="Arial"/>
              <a:buChar char="•"/>
            </a:pPr>
            <a:endParaRPr lang="de-DE" b="0" i="1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Welche Texte / Konzepte / Diskussionen waren die </a:t>
            </a:r>
            <a:r>
              <a:rPr lang="de-DE" b="0" i="1" dirty="0" smtClean="0"/>
              <a:t>persönlichen</a:t>
            </a:r>
            <a:r>
              <a:rPr lang="de-DE" b="0" dirty="0" smtClean="0"/>
              <a:t> Zäsuren?</a:t>
            </a:r>
          </a:p>
          <a:p>
            <a:pPr>
              <a:buFont typeface="Arial"/>
              <a:buChar char="•"/>
            </a:pP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Einordnung des Seminars in breiteren, eigenen Studienkontext (oder: warum nicht)?</a:t>
            </a:r>
          </a:p>
          <a:p>
            <a:pPr>
              <a:buFont typeface="Arial"/>
              <a:buChar char="•"/>
            </a:pPr>
            <a:endParaRPr lang="de-DE" b="0" dirty="0" smtClean="0"/>
          </a:p>
          <a:p>
            <a:pPr>
              <a:buFont typeface="Arial"/>
              <a:buChar char="•"/>
            </a:pPr>
            <a:r>
              <a:rPr lang="de-DE" b="0" dirty="0" smtClean="0"/>
              <a:t>Wie war der </a:t>
            </a:r>
            <a:r>
              <a:rPr lang="de-DE" b="0" i="1" dirty="0" smtClean="0"/>
              <a:t>Schreibprozess</a:t>
            </a:r>
            <a:r>
              <a:rPr lang="de-DE" b="0" dirty="0" smtClean="0"/>
              <a:t>? Was fiel auf? Was war besonders leicht / schwer?</a:t>
            </a:r>
          </a:p>
          <a:p>
            <a:pPr>
              <a:buFont typeface="Arial"/>
              <a:buChar char="•"/>
            </a:pPr>
            <a:endParaRPr lang="de-DE" dirty="0" smtClean="0"/>
          </a:p>
          <a:p>
            <a:pPr marL="0" indent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60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Portfolioarbeit – Anforderungen der Textsorte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smtClean="0"/>
              <a:t>Die Bewertung des Portfolios richtet sich nach...</a:t>
            </a:r>
          </a:p>
          <a:p>
            <a:pPr marL="0" indent="0"/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...den Anforderungskriterien jeder </a:t>
            </a:r>
            <a:r>
              <a:rPr lang="de-DE" b="0" i="1" dirty="0" smtClean="0"/>
              <a:t>einzelnen Schreibaufgabe </a:t>
            </a:r>
            <a:r>
              <a:rPr lang="de-DE" b="0" dirty="0" smtClean="0"/>
              <a:t>je</a:t>
            </a:r>
            <a:r>
              <a:rPr lang="de-DE" b="0" i="1" dirty="0" smtClean="0"/>
              <a:t> </a:t>
            </a:r>
            <a:r>
              <a:rPr lang="de-DE" b="0" dirty="0" smtClean="0"/>
              <a:t>für sich.</a:t>
            </a:r>
          </a:p>
          <a:p>
            <a:pPr marL="285750" indent="-285750">
              <a:buFont typeface="Arial"/>
              <a:buChar char="•"/>
            </a:pPr>
            <a:endParaRPr lang="de-DE" b="0" dirty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... der </a:t>
            </a:r>
            <a:r>
              <a:rPr lang="de-DE" b="0" i="1" dirty="0" smtClean="0"/>
              <a:t>Gesamtzusammenstellung</a:t>
            </a:r>
            <a:r>
              <a:rPr lang="de-DE" b="0" dirty="0" smtClean="0"/>
              <a:t> des Portfolios hinsichtlich: [</a:t>
            </a:r>
            <a:r>
              <a:rPr lang="de-DE" b="0" dirty="0" smtClean="0">
                <a:solidFill>
                  <a:srgbClr val="FF0000"/>
                </a:solidFill>
              </a:rPr>
              <a:t>Anpassen</a:t>
            </a:r>
            <a:r>
              <a:rPr lang="de-DE" b="0" dirty="0" smtClean="0"/>
              <a:t>]</a:t>
            </a:r>
          </a:p>
          <a:p>
            <a:pPr lvl="0">
              <a:buFont typeface="Wingdings" charset="2"/>
              <a:buChar char="Ø"/>
            </a:pPr>
            <a:r>
              <a:rPr lang="de-DE" b="0" dirty="0"/>
              <a:t>ob Sie die </a:t>
            </a:r>
            <a:r>
              <a:rPr lang="de-DE" b="0" i="1" dirty="0"/>
              <a:t>zentralen Begriffen und </a:t>
            </a:r>
            <a:r>
              <a:rPr lang="de-DE" b="0" i="1" dirty="0" smtClean="0"/>
              <a:t>Konzepte</a:t>
            </a:r>
            <a:r>
              <a:rPr lang="de-DE" b="0" dirty="0" smtClean="0"/>
              <a:t> </a:t>
            </a:r>
            <a:r>
              <a:rPr lang="de-DE" b="0" dirty="0"/>
              <a:t>der gelesenen Texte wiedergeben, sie mit eigenen Worten darlegen und dabei zusammenfassen.</a:t>
            </a:r>
          </a:p>
          <a:p>
            <a:pPr lvl="0">
              <a:buFont typeface="Wingdings" charset="2"/>
              <a:buChar char="Ø"/>
            </a:pPr>
            <a:r>
              <a:rPr lang="de-DE" b="0" dirty="0"/>
              <a:t>ob Sie – wenn angebracht – </a:t>
            </a:r>
            <a:r>
              <a:rPr lang="de-DE" b="0" i="1" dirty="0"/>
              <a:t>Unterschiede und Gemeinsamkeiten</a:t>
            </a:r>
            <a:r>
              <a:rPr lang="de-DE" b="0" dirty="0"/>
              <a:t> zwischen Thesen, Konzepten oder Vorgehensweisen der gelesenen Texte verdeutlichen.</a:t>
            </a:r>
          </a:p>
          <a:p>
            <a:pPr lvl="0">
              <a:buFont typeface="Wingdings" charset="2"/>
              <a:buChar char="Ø"/>
            </a:pPr>
            <a:r>
              <a:rPr lang="de-DE" b="0" dirty="0"/>
              <a:t>ob Sie in den Essays zu einer vorgegebenen und selbstgewählten Fragestellung </a:t>
            </a:r>
            <a:r>
              <a:rPr lang="de-DE" b="0" i="1" dirty="0"/>
              <a:t>eigene Gedanken entwickeln</a:t>
            </a:r>
            <a:r>
              <a:rPr lang="de-DE" b="0" dirty="0"/>
              <a:t> und zu einem </a:t>
            </a:r>
            <a:r>
              <a:rPr lang="de-DE" b="0" i="1" dirty="0"/>
              <a:t>ausgewogenen Sachurteil führen</a:t>
            </a:r>
            <a:r>
              <a:rPr lang="de-DE" b="0" dirty="0"/>
              <a:t>, dabei verschiedene Standpunkte aufführen und begründen.</a:t>
            </a:r>
          </a:p>
          <a:p>
            <a:pPr marL="0" indent="0"/>
            <a:endParaRPr lang="de-DE" b="0" dirty="0" smtClean="0"/>
          </a:p>
          <a:p>
            <a:pPr marL="285750" indent="-285750">
              <a:buFont typeface="Arial"/>
              <a:buChar char="•"/>
            </a:pPr>
            <a:r>
              <a:rPr lang="de-DE" b="0" dirty="0" smtClean="0"/>
              <a:t>... der </a:t>
            </a:r>
            <a:r>
              <a:rPr lang="de-DE" b="0" i="1" dirty="0" smtClean="0"/>
              <a:t>formalen Korrektheit </a:t>
            </a:r>
            <a:r>
              <a:rPr lang="de-DE" b="0" dirty="0" smtClean="0"/>
              <a:t>des abgegebenen Exemplars.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srgbClr val="4D4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7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2437"/>
</p:tagLst>
</file>

<file path=ppt/theme/theme1.xml><?xml version="1.0" encoding="utf-8"?>
<a:theme xmlns:a="http://schemas.openxmlformats.org/drawingml/2006/main" name="GoetheDesign1">
  <a:themeElements>
    <a:clrScheme name="Goethe Universität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1"/>
        </a:solidFill>
        <a:ln w="9525" algn="ctr">
          <a:solidFill>
            <a:srgbClr val="00648C"/>
          </a:solidFill>
          <a:miter lim="800000"/>
          <a:headEnd/>
          <a:tailEnd/>
        </a:ln>
        <a:effectLst/>
      </a:spPr>
      <a:bodyPr anchor="ctr" anchorCtr="1"/>
      <a:lstStyle>
        <a:defPPr eaLnBrk="0" hangingPunct="0">
          <a:defRPr sz="1600" b="1" smtClean="0">
            <a:solidFill>
              <a:schemeClr val="bg1"/>
            </a:solidFill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GoetheDesign1 1">
        <a:dk1>
          <a:srgbClr val="000000"/>
        </a:dk1>
        <a:lt1>
          <a:srgbClr val="FFFFFF"/>
        </a:lt1>
        <a:dk2>
          <a:srgbClr val="AF1D1D"/>
        </a:dk2>
        <a:lt2>
          <a:srgbClr val="ECA394"/>
        </a:lt2>
        <a:accent1>
          <a:srgbClr val="00498D"/>
        </a:accent1>
        <a:accent2>
          <a:srgbClr val="7FA4C4"/>
        </a:accent2>
        <a:accent3>
          <a:srgbClr val="FFFFFF"/>
        </a:accent3>
        <a:accent4>
          <a:srgbClr val="000000"/>
        </a:accent4>
        <a:accent5>
          <a:srgbClr val="AAB1C5"/>
        </a:accent5>
        <a:accent6>
          <a:srgbClr val="7294B1"/>
        </a:accent6>
        <a:hlink>
          <a:srgbClr val="608955"/>
        </a:hlink>
        <a:folHlink>
          <a:srgbClr val="9BBB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Goethe">
      <a:dk1>
        <a:srgbClr val="000000"/>
      </a:dk1>
      <a:lt1>
        <a:srgbClr val="FFFFFF"/>
      </a:lt1>
      <a:dk2>
        <a:srgbClr val="AF1D1D"/>
      </a:dk2>
      <a:lt2>
        <a:srgbClr val="ECA394"/>
      </a:lt2>
      <a:accent1>
        <a:srgbClr val="00498D"/>
      </a:accent1>
      <a:accent2>
        <a:srgbClr val="7FA4C4"/>
      </a:accent2>
      <a:accent3>
        <a:srgbClr val="608955"/>
      </a:accent3>
      <a:accent4>
        <a:srgbClr val="9BBB8F"/>
      </a:accent4>
      <a:accent5>
        <a:srgbClr val="F8994A"/>
      </a:accent5>
      <a:accent6>
        <a:srgbClr val="F9D349"/>
      </a:accent6>
      <a:hlink>
        <a:srgbClr val="608955"/>
      </a:hlink>
      <a:folHlink>
        <a:srgbClr val="9BBB8F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Macintosh PowerPoint</Application>
  <PresentationFormat>Bildschirmpräsentation (4:3)</PresentationFormat>
  <Paragraphs>48</Paragraphs>
  <Slides>5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GoetheDesign1</vt:lpstr>
      <vt:lpstr>Sitzung 14:  Abschlussbetrachtungen &amp; Portfolioarbeit</vt:lpstr>
      <vt:lpstr>Sitzung 14</vt:lpstr>
      <vt:lpstr>2. Portfolioarbeit - Aufbau</vt:lpstr>
      <vt:lpstr>2. Portfolio - Textsorte »Reflexion«</vt:lpstr>
      <vt:lpstr>2. Portfolioarbeit – Anforderungen der Textsorte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0</dc:title>
  <dc:creator/>
  <cp:lastModifiedBy/>
  <cp:revision>5</cp:revision>
  <dcterms:created xsi:type="dcterms:W3CDTF">2008-09-22T18:40:55Z</dcterms:created>
  <dcterms:modified xsi:type="dcterms:W3CDTF">2016-10-23T19:01:02Z</dcterms:modified>
</cp:coreProperties>
</file>