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4" r:id="rId2"/>
    <p:sldId id="272" r:id="rId3"/>
    <p:sldId id="366" r:id="rId4"/>
    <p:sldId id="367" r:id="rId5"/>
    <p:sldId id="359" r:id="rId6"/>
    <p:sldId id="365" r:id="rId7"/>
  </p:sldIdLst>
  <p:sldSz cx="9144000" cy="6858000" type="screen4x3"/>
  <p:notesSz cx="7099300" cy="10234613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366"/>
            <p14:sldId id="367"/>
            <p14:sldId id="359"/>
            <p14:sldId id="3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72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7: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[Platzhalter Praxisbezug]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&amp;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Schreibaufgabe 2 Zusammenfassung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Soziologie der Gewalt </a:t>
            </a:r>
            <a:r>
              <a:rPr lang="de-DE" dirty="0" err="1" smtClean="0">
                <a:latin typeface="Arial" charset="0"/>
                <a:cs typeface="Arial" charset="0"/>
              </a:rPr>
              <a:t>SoSe</a:t>
            </a:r>
            <a:r>
              <a:rPr lang="de-DE" dirty="0" smtClean="0">
                <a:latin typeface="Arial" charset="0"/>
                <a:cs typeface="Arial" charset="0"/>
              </a:rPr>
              <a:t> 16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 smtClean="0">
                <a:latin typeface="Arial" charset="0"/>
                <a:cs typeface="Arial" charset="0"/>
              </a:rPr>
              <a:t>Frank Meyhöfer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28470"/>
              </p:ext>
            </p:extLst>
          </p:nvPr>
        </p:nvGraphicFramePr>
        <p:xfrm>
          <a:off x="215900" y="1168400"/>
          <a:ext cx="8724900" cy="1905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de-DE" sz="2400" noProof="0" dirty="0" smtClean="0"/>
                        <a:t>Inhaltliche Wiederholung / Vertiefung</a:t>
                      </a: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2400" noProof="0" dirty="0" smtClean="0"/>
                        <a:t>2. [Platzhalter</a:t>
                      </a:r>
                      <a:r>
                        <a:rPr lang="de-DE" sz="2400" baseline="0" noProof="0" dirty="0" smtClean="0"/>
                        <a:t> Praxisbezug]</a:t>
                      </a:r>
                      <a:endParaRPr lang="de-DE" sz="2400" noProof="0" dirty="0" smtClean="0"/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3. Visualisierungen (Mindmap / </a:t>
                      </a:r>
                      <a:r>
                        <a:rPr lang="de-DE" sz="2400" noProof="0" dirty="0" err="1" smtClean="0">
                          <a:solidFill>
                            <a:schemeClr val="tx1"/>
                          </a:solidFill>
                        </a:rPr>
                        <a:t>Concept-Map</a:t>
                      </a:r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Textsorte 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111249"/>
            <a:ext cx="8280400" cy="5508625"/>
          </a:xfrm>
        </p:spPr>
        <p:txBody>
          <a:bodyPr/>
          <a:lstStyle/>
          <a:p>
            <a:pPr marL="0" indent="0">
              <a:lnSpc>
                <a:spcPct val="110000"/>
              </a:lnSpc>
            </a:pPr>
            <a:r>
              <a:rPr lang="de-DE" dirty="0" smtClean="0"/>
              <a:t>Was?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de-DE" b="0" dirty="0" smtClean="0"/>
              <a:t>Zusammenfassen = Wissen / Inhalte </a:t>
            </a:r>
            <a:r>
              <a:rPr lang="de-DE" b="0" i="1" dirty="0" smtClean="0"/>
              <a:t>komprimiert</a:t>
            </a:r>
            <a:r>
              <a:rPr lang="de-DE" b="0" dirty="0" smtClean="0"/>
              <a:t> </a:t>
            </a:r>
            <a:r>
              <a:rPr lang="de-DE" b="0" i="1" dirty="0" smtClean="0"/>
              <a:t>reproduzieren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de-DE" b="0" dirty="0" smtClean="0"/>
              <a:t>Argumente / Konzepte / Positionen zusammenfassen ist </a:t>
            </a:r>
            <a:r>
              <a:rPr lang="de-DE" b="0" dirty="0" smtClean="0"/>
              <a:t>eine </a:t>
            </a:r>
            <a:r>
              <a:rPr lang="de-DE" b="0" smtClean="0"/>
              <a:t>der </a:t>
            </a:r>
            <a:r>
              <a:rPr lang="de-DE" b="0" smtClean="0"/>
              <a:t>Kernbestandteile </a:t>
            </a:r>
            <a:r>
              <a:rPr lang="de-DE" b="0" dirty="0" smtClean="0"/>
              <a:t>wissenschaftlichen Schreibens!</a:t>
            </a:r>
            <a:br>
              <a:rPr lang="de-DE" b="0" dirty="0" smtClean="0"/>
            </a:br>
            <a:r>
              <a:rPr lang="de-DE" b="0" dirty="0" smtClean="0">
                <a:sym typeface="Wingdings"/>
              </a:rPr>
              <a:t> Erst zusammenfassen, um dann selbst mit den Inhalten zu argumentieren</a:t>
            </a:r>
            <a:br>
              <a:rPr lang="de-DE" b="0" dirty="0" smtClean="0">
                <a:sym typeface="Wingdings"/>
              </a:rPr>
            </a:br>
            <a:r>
              <a:rPr lang="de-DE" b="0" dirty="0" smtClean="0">
                <a:sym typeface="Wingdings"/>
              </a:rPr>
              <a:t> Darstellung des begrifflichen „Werkzeugs“ / „Daten &amp; Ergebnisse“ für eigene Arbeit</a:t>
            </a:r>
            <a:br>
              <a:rPr lang="de-DE" b="0" dirty="0" smtClean="0">
                <a:sym typeface="Wingdings"/>
              </a:rPr>
            </a:br>
            <a:r>
              <a:rPr lang="de-DE" b="0" dirty="0" smtClean="0">
                <a:sym typeface="Wingdings"/>
              </a:rPr>
              <a:t> Wichtig für die Erarbeitung / Darstellung des Forschungsstands </a:t>
            </a:r>
            <a:r>
              <a:rPr lang="de-DE" sz="1400" b="0" dirty="0" smtClean="0">
                <a:sym typeface="Wingdings"/>
              </a:rPr>
              <a:t>(</a:t>
            </a:r>
            <a:r>
              <a:rPr lang="de-DE" sz="1400" b="0" i="1" dirty="0" smtClean="0">
                <a:sym typeface="Wingdings"/>
              </a:rPr>
              <a:t>vgl. Sitzung 3</a:t>
            </a:r>
            <a:r>
              <a:rPr lang="de-DE" sz="1400" b="0" dirty="0" smtClean="0">
                <a:sym typeface="Wingdings"/>
              </a:rPr>
              <a:t>)</a:t>
            </a:r>
            <a:br>
              <a:rPr lang="de-DE" sz="1400" b="0" dirty="0" smtClean="0">
                <a:sym typeface="Wingdings"/>
              </a:rPr>
            </a:br>
            <a:r>
              <a:rPr lang="de-DE" b="0" dirty="0" smtClean="0">
                <a:sym typeface="Wingdings"/>
              </a:rPr>
              <a:t> Aufbauend / ergänzend zum Exzerpieren </a:t>
            </a:r>
            <a:r>
              <a:rPr lang="de-DE" sz="1400" b="0" dirty="0" smtClean="0">
                <a:sym typeface="Wingdings"/>
              </a:rPr>
              <a:t>(</a:t>
            </a:r>
            <a:r>
              <a:rPr lang="de-DE" sz="1400" b="0" i="1" dirty="0" smtClean="0">
                <a:sym typeface="Wingdings"/>
              </a:rPr>
              <a:t>vgl. Sitzung 5</a:t>
            </a:r>
            <a:r>
              <a:rPr lang="de-DE" sz="1400" b="0" dirty="0" smtClean="0">
                <a:sym typeface="Wingdings"/>
              </a:rPr>
              <a:t>)</a:t>
            </a:r>
            <a:endParaRPr lang="de-DE" sz="1400" b="0" i="1" dirty="0"/>
          </a:p>
          <a:p>
            <a:pPr marL="0" indent="0">
              <a:lnSpc>
                <a:spcPct val="110000"/>
              </a:lnSpc>
            </a:pPr>
            <a:endParaRPr lang="de-DE" dirty="0" smtClean="0"/>
          </a:p>
          <a:p>
            <a:pPr marL="0" indent="0">
              <a:lnSpc>
                <a:spcPct val="110000"/>
              </a:lnSpc>
            </a:pPr>
            <a:r>
              <a:rPr lang="de-DE" dirty="0" smtClean="0"/>
              <a:t>Wie?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de-DE" b="0" dirty="0" smtClean="0"/>
              <a:t>Sachverhalte unter </a:t>
            </a:r>
            <a:r>
              <a:rPr lang="de-DE" b="0" i="1" dirty="0" smtClean="0"/>
              <a:t>Beibehaltung des Sinnes</a:t>
            </a:r>
            <a:r>
              <a:rPr lang="de-DE" b="0" dirty="0" smtClean="0"/>
              <a:t> auf </a:t>
            </a:r>
            <a:r>
              <a:rPr lang="de-DE" b="0" i="1" dirty="0" smtClean="0"/>
              <a:t>Wesentliches</a:t>
            </a:r>
            <a:r>
              <a:rPr lang="de-DE" b="0" dirty="0" smtClean="0"/>
              <a:t> reduzieren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de-DE" b="0" dirty="0" smtClean="0"/>
              <a:t> </a:t>
            </a:r>
            <a:r>
              <a:rPr lang="de-DE" b="0" i="1" dirty="0" smtClean="0"/>
              <a:t>Keine</a:t>
            </a:r>
            <a:r>
              <a:rPr lang="de-DE" b="0" dirty="0" smtClean="0"/>
              <a:t> Ergänzung des Zusammengefassten um eigene Meinung / Interpretation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de-DE" b="0" dirty="0" smtClean="0">
                <a:sym typeface="Wingdings"/>
              </a:rPr>
              <a:t>Fragen Sie sich: </a:t>
            </a:r>
            <a:r>
              <a:rPr lang="de-DE" b="0" i="1" dirty="0" smtClean="0">
                <a:sym typeface="Wingdings"/>
              </a:rPr>
              <a:t>Was macht Konzept X (abseits aller Beispiele, Nebenargumente oder Verweise) aus?</a:t>
            </a:r>
            <a:br>
              <a:rPr lang="de-DE" b="0" i="1" dirty="0" smtClean="0">
                <a:sym typeface="Wingdings"/>
              </a:rPr>
            </a:br>
            <a:r>
              <a:rPr lang="de-DE" b="0" i="1" dirty="0" smtClean="0">
                <a:sym typeface="Wingdings"/>
              </a:rPr>
              <a:t>Wie kann ich einer anderen Person Konzept X mit nur wenigen Worten erklären?</a:t>
            </a:r>
            <a:endParaRPr lang="de-DE" b="0" dirty="0" smtClean="0"/>
          </a:p>
        </p:txBody>
      </p:sp>
    </p:spTree>
    <p:extLst>
      <p:ext uri="{BB962C8B-B14F-4D97-AF65-F5344CB8AC3E}">
        <p14:creationId xmlns:p14="http://schemas.microsoft.com/office/powerpoint/2010/main" val="317363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Textsorte 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Aft>
                <a:spcPts val="0"/>
              </a:spcAft>
            </a:pPr>
            <a:r>
              <a:rPr lang="de-DE" dirty="0" err="1" smtClean="0">
                <a:ea typeface="ＭＳ 明朝"/>
                <a:cs typeface="Arial"/>
              </a:rPr>
              <a:t>Formalia</a:t>
            </a:r>
            <a:endParaRPr lang="de-DE" dirty="0" smtClean="0">
              <a:ea typeface="ＭＳ 明朝"/>
              <a:cs typeface="Arial"/>
            </a:endParaRPr>
          </a:p>
          <a:p>
            <a:pPr>
              <a:lnSpc>
                <a:spcPct val="11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ea typeface="ＭＳ 明朝"/>
                <a:cs typeface="Arial"/>
              </a:rPr>
              <a:t>Umfang</a:t>
            </a:r>
            <a:r>
              <a:rPr lang="de-DE" b="0" dirty="0">
                <a:ea typeface="ＭＳ 明朝"/>
                <a:cs typeface="Arial"/>
              </a:rPr>
              <a:t>: 2 Seiten</a:t>
            </a:r>
          </a:p>
          <a:p>
            <a:pPr>
              <a:lnSpc>
                <a:spcPct val="11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>
                <a:ea typeface="ＭＳ 明朝"/>
                <a:cs typeface="Arial"/>
              </a:rPr>
              <a:t>Knappe Einleitung </a:t>
            </a:r>
            <a:r>
              <a:rPr lang="de-DE" b="0" dirty="0">
                <a:ea typeface="ＭＳ 明朝"/>
                <a:cs typeface="Arial"/>
                <a:sym typeface="Wingdings"/>
              </a:rPr>
              <a:t> welcher Text &amp; welches Konzept?</a:t>
            </a:r>
          </a:p>
          <a:p>
            <a:pPr>
              <a:lnSpc>
                <a:spcPct val="11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>
                <a:cs typeface="Arial"/>
              </a:rPr>
              <a:t>Zitieren ist </a:t>
            </a:r>
            <a:r>
              <a:rPr lang="de-DE" b="0" i="1" dirty="0">
                <a:cs typeface="Arial"/>
              </a:rPr>
              <a:t>möglich</a:t>
            </a:r>
            <a:r>
              <a:rPr lang="de-DE" b="0" dirty="0">
                <a:cs typeface="Arial"/>
              </a:rPr>
              <a:t>, aber kein </a:t>
            </a:r>
            <a:r>
              <a:rPr lang="de-DE" b="0" i="1" dirty="0">
                <a:cs typeface="Arial"/>
              </a:rPr>
              <a:t>muss</a:t>
            </a:r>
            <a:r>
              <a:rPr lang="de-DE" b="0" dirty="0">
                <a:cs typeface="Arial"/>
              </a:rPr>
              <a:t> (bspw. Zitat einer prägnanten Formulierung)</a:t>
            </a:r>
            <a:endParaRPr lang="de-DE" b="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8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3392424"/>
            <a:ext cx="8280400" cy="1503415"/>
          </a:xfrm>
        </p:spPr>
        <p:txBody>
          <a:bodyPr/>
          <a:lstStyle/>
          <a:p>
            <a:pPr algn="ctr"/>
            <a:r>
              <a:rPr lang="de-DE" sz="4500" dirty="0" smtClean="0"/>
              <a:t>ANHANG</a:t>
            </a:r>
            <a:endParaRPr lang="de-DE" sz="4500" dirty="0"/>
          </a:p>
        </p:txBody>
      </p:sp>
    </p:spTree>
    <p:extLst>
      <p:ext uri="{BB962C8B-B14F-4D97-AF65-F5344CB8AC3E}">
        <p14:creationId xmlns:p14="http://schemas.microsoft.com/office/powerpoint/2010/main" val="408479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600" dirty="0" smtClean="0"/>
              <a:t>Zur Erinnerung:</a:t>
            </a:r>
          </a:p>
          <a:p>
            <a:pPr algn="ctr"/>
            <a:endParaRPr lang="de-DE" sz="2600" dirty="0"/>
          </a:p>
          <a:p>
            <a:pPr marL="0" indent="0" algn="ctr"/>
            <a:endParaRPr lang="de-DE" sz="2600" b="0" dirty="0" smtClean="0"/>
          </a:p>
          <a:p>
            <a:pPr algn="ctr">
              <a:buFont typeface="Arial"/>
              <a:buChar char="•"/>
            </a:pPr>
            <a:r>
              <a:rPr lang="de-DE" sz="2600" b="0" dirty="0" smtClean="0"/>
              <a:t>Abgabe über OLAT bis </a:t>
            </a:r>
            <a:r>
              <a:rPr lang="de-DE" sz="2600" i="1" u="sng" dirty="0" smtClean="0">
                <a:solidFill>
                  <a:srgbClr val="FF0000"/>
                </a:solidFill>
              </a:rPr>
              <a:t>Datum (Uhrzeit)</a:t>
            </a:r>
          </a:p>
          <a:p>
            <a:pPr algn="ctr">
              <a:buFont typeface="Arial"/>
              <a:buChar char="•"/>
            </a:pPr>
            <a:endParaRPr lang="de-DE" sz="2600" dirty="0" smtClean="0">
              <a:solidFill>
                <a:srgbClr val="FF0000"/>
              </a:solidFill>
            </a:endParaRPr>
          </a:p>
          <a:p>
            <a:pPr marL="0" indent="0" algn="ctr"/>
            <a:r>
              <a:rPr lang="de-DE" sz="2600" b="0" dirty="0" smtClean="0">
                <a:sym typeface="Wingdings"/>
              </a:rPr>
              <a:t> Hochladen als </a:t>
            </a:r>
            <a:r>
              <a:rPr lang="de-DE" sz="2600" i="1" dirty="0" err="1" smtClean="0">
                <a:solidFill>
                  <a:srgbClr val="FF0000"/>
                </a:solidFill>
                <a:sym typeface="Wingdings"/>
              </a:rPr>
              <a:t>Dateibenennung.format</a:t>
            </a:r>
            <a:endParaRPr lang="de-DE" sz="2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2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Macintosh PowerPoint</Application>
  <PresentationFormat>Bildschirmpräsentation (4:3)</PresentationFormat>
  <Paragraphs>30</Paragraphs>
  <Slides>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GoetheDesign1</vt:lpstr>
      <vt:lpstr>Sitzung 7:  [Platzhalter Praxisbezug] &amp; Schreibaufgabe 2 Zusammenfassung</vt:lpstr>
      <vt:lpstr>PowerPoint-Präsentation</vt:lpstr>
      <vt:lpstr>3. Textsorte Zusammenfassung</vt:lpstr>
      <vt:lpstr>3. Textsorte Zusammenfassung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2017-04-19T16:01:58Z</dcterms:modified>
</cp:coreProperties>
</file>