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erverZoom="100000" showSpecialPlsOnTitleSld="0" strictFirstAndLastChars="0" saveSubsetFonts="1">
  <p:sldMasterIdLst>
    <p:sldMasterId id="2147483649" r:id="rId1"/>
  </p:sldMasterIdLst>
  <p:notesMasterIdLst>
    <p:notesMasterId r:id="rId9"/>
  </p:notesMasterIdLst>
  <p:handoutMasterIdLst>
    <p:handoutMasterId r:id="rId10"/>
  </p:handoutMasterIdLst>
  <p:sldIdLst>
    <p:sldId id="262" r:id="rId2"/>
    <p:sldId id="263" r:id="rId3"/>
    <p:sldId id="264" r:id="rId4"/>
    <p:sldId id="265" r:id="rId5"/>
    <p:sldId id="266" r:id="rId6"/>
    <p:sldId id="268" r:id="rId7"/>
    <p:sldId id="269" r:id="rId8"/>
  </p:sldIdLst>
  <p:sldSz cx="9144000" cy="6858000" type="screen4x3"/>
  <p:notesSz cx="6858000" cy="9144000"/>
  <p:defaultTextStyle>
    <a:defPPr>
      <a:defRPr lang="de-DE"/>
    </a:defPPr>
    <a:lvl1pPr algn="l" rtl="0" eaLnBrk="0" fontAlgn="base" hangingPunct="0">
      <a:spcBef>
        <a:spcPct val="0"/>
      </a:spcBef>
      <a:spcAft>
        <a:spcPct val="0"/>
      </a:spcAft>
      <a:defRPr sz="1400" kern="12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1pPr>
    <a:lvl2pPr marL="457200" algn="l" rtl="0" eaLnBrk="0" fontAlgn="base" hangingPunct="0">
      <a:spcBef>
        <a:spcPct val="0"/>
      </a:spcBef>
      <a:spcAft>
        <a:spcPct val="0"/>
      </a:spcAft>
      <a:defRPr sz="1400" kern="12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2pPr>
    <a:lvl3pPr marL="914400" algn="l" rtl="0" eaLnBrk="0" fontAlgn="base" hangingPunct="0">
      <a:spcBef>
        <a:spcPct val="0"/>
      </a:spcBef>
      <a:spcAft>
        <a:spcPct val="0"/>
      </a:spcAft>
      <a:defRPr sz="1400" kern="12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3pPr>
    <a:lvl4pPr marL="1371600" algn="l" rtl="0" eaLnBrk="0" fontAlgn="base" hangingPunct="0">
      <a:spcBef>
        <a:spcPct val="0"/>
      </a:spcBef>
      <a:spcAft>
        <a:spcPct val="0"/>
      </a:spcAft>
      <a:defRPr sz="1400" kern="12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4pPr>
    <a:lvl5pPr marL="1828800" algn="l" rtl="0" eaLnBrk="0" fontAlgn="base" hangingPunct="0">
      <a:spcBef>
        <a:spcPct val="0"/>
      </a:spcBef>
      <a:spcAft>
        <a:spcPct val="0"/>
      </a:spcAft>
      <a:defRPr sz="1400" kern="12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5pPr>
    <a:lvl6pPr marL="2286000" algn="l" defTabSz="914400" rtl="0" eaLnBrk="1" latinLnBrk="0" hangingPunct="1">
      <a:defRPr sz="1400" kern="12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6pPr>
    <a:lvl7pPr marL="2743200" algn="l" defTabSz="914400" rtl="0" eaLnBrk="1" latinLnBrk="0" hangingPunct="1">
      <a:defRPr sz="1400" kern="12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7pPr>
    <a:lvl8pPr marL="3200400" algn="l" defTabSz="914400" rtl="0" eaLnBrk="1" latinLnBrk="0" hangingPunct="1">
      <a:defRPr sz="1400" kern="12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8pPr>
    <a:lvl9pPr marL="3657600" algn="l" defTabSz="914400" rtl="0" eaLnBrk="1" latinLnBrk="0" hangingPunct="1">
      <a:defRPr sz="1400" kern="12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kiosk/>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4F8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83" autoAdjust="0"/>
    <p:restoredTop sz="57886" autoAdjust="0"/>
  </p:normalViewPr>
  <p:slideViewPr>
    <p:cSldViewPr>
      <p:cViewPr varScale="1">
        <p:scale>
          <a:sx n="46" d="100"/>
          <a:sy n="46" d="100"/>
        </p:scale>
        <p:origin x="1278" y="4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85" d="100"/>
          <a:sy n="85" d="100"/>
        </p:scale>
        <p:origin x="312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a:defRPr sz="1200"/>
            </a:lvl1pPr>
          </a:lstStyle>
          <a:p>
            <a:pPr>
              <a:defRPr/>
            </a:pPr>
            <a:endParaRPr lang="de-DE"/>
          </a:p>
        </p:txBody>
      </p:sp>
      <p:sp>
        <p:nvSpPr>
          <p:cNvPr id="3" name="Datumsplatzhalt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eaLnBrk="1">
              <a:defRPr sz="1200"/>
            </a:lvl1pPr>
          </a:lstStyle>
          <a:p>
            <a:pPr>
              <a:defRPr/>
            </a:pPr>
            <a:fld id="{351AF12C-EC4E-47E0-A570-F51532330E5A}" type="datetimeFigureOut">
              <a:rPr lang="de-DE"/>
              <a:pPr>
                <a:defRPr/>
              </a:pPr>
              <a:t>06.09.2017</a:t>
            </a:fld>
            <a:endParaRPr lang="de-DE"/>
          </a:p>
        </p:txBody>
      </p:sp>
      <p:sp>
        <p:nvSpPr>
          <p:cNvPr id="4" name="Fußzeilenplatzhal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eaLnBrk="1">
              <a:defRPr sz="1200"/>
            </a:lvl1pPr>
          </a:lstStyle>
          <a:p>
            <a:pPr>
              <a:defRPr/>
            </a:pPr>
            <a:r>
              <a:rPr lang="de-DE"/>
              <a:t>hblhgvfkgcgkh</a:t>
            </a:r>
          </a:p>
        </p:txBody>
      </p:sp>
      <p:sp>
        <p:nvSpPr>
          <p:cNvPr id="5" name="Foliennummernplatzhalt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eaLnBrk="1">
              <a:defRPr sz="1200"/>
            </a:lvl1pPr>
          </a:lstStyle>
          <a:p>
            <a:pPr>
              <a:defRPr/>
            </a:pPr>
            <a:fld id="{FFBC01B7-C672-49D8-BA54-734A434E3F43}" type="slidenum">
              <a:rPr lang="de-DE"/>
              <a:pPr>
                <a:defRPr/>
              </a:pPr>
              <a:t>‹Nr.›</a:t>
            </a:fld>
            <a:endParaRPr lang="de-DE"/>
          </a:p>
        </p:txBody>
      </p:sp>
    </p:spTree>
    <p:extLst>
      <p:ext uri="{BB962C8B-B14F-4D97-AF65-F5344CB8AC3E}">
        <p14:creationId xmlns:p14="http://schemas.microsoft.com/office/powerpoint/2010/main" val="352541510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8" name="Rectangle 1"/>
          <p:cNvSpPr>
            <a:spLocks noGrp="1" noRot="1" noChangeAspect="1"/>
          </p:cNvSpPr>
          <p:nvPr>
            <p:ph type="sldImg"/>
          </p:nvPr>
        </p:nvSpPr>
        <p:spPr bwMode="auto">
          <a:xfrm>
            <a:off x="1143000" y="685800"/>
            <a:ext cx="4572000" cy="3429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 name="Rectangle 2"/>
          <p:cNvSpPr>
            <a:spLocks noGrp="1"/>
          </p:cNvSpPr>
          <p:nvPr>
            <p:ph type="body" sz="quarter" idx="1"/>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bevel/>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noProof="0" smtClean="0">
                <a:sym typeface="Avenir Roman" charset="0"/>
              </a:rPr>
              <a:t>Click to edit Master text styles</a:t>
            </a:r>
          </a:p>
          <a:p>
            <a:pPr lvl="1"/>
            <a:r>
              <a:rPr lang="de-DE" altLang="de-DE" noProof="0" smtClean="0">
                <a:sym typeface="Avenir Roman" charset="0"/>
              </a:rPr>
              <a:t>Second level</a:t>
            </a:r>
          </a:p>
          <a:p>
            <a:pPr lvl="2"/>
            <a:r>
              <a:rPr lang="de-DE" altLang="de-DE" noProof="0" smtClean="0">
                <a:sym typeface="Avenir Roman" charset="0"/>
              </a:rPr>
              <a:t>Third level</a:t>
            </a:r>
          </a:p>
          <a:p>
            <a:pPr lvl="3"/>
            <a:r>
              <a:rPr lang="de-DE" altLang="de-DE" noProof="0" smtClean="0">
                <a:sym typeface="Avenir Roman" charset="0"/>
              </a:rPr>
              <a:t>Fourth level</a:t>
            </a:r>
          </a:p>
          <a:p>
            <a:pPr lvl="4"/>
            <a:r>
              <a:rPr lang="de-DE" altLang="de-DE" noProof="0" smtClean="0">
                <a:sym typeface="Avenir Roman" charset="0"/>
              </a:rPr>
              <a:t>Fifth level</a:t>
            </a:r>
          </a:p>
        </p:txBody>
      </p:sp>
    </p:spTree>
    <p:extLst>
      <p:ext uri="{BB962C8B-B14F-4D97-AF65-F5344CB8AC3E}">
        <p14:creationId xmlns:p14="http://schemas.microsoft.com/office/powerpoint/2010/main" val="3654140716"/>
      </p:ext>
    </p:extLst>
  </p:cSld>
  <p:clrMap bg1="lt1" tx1="dk1" bg2="lt2" tx2="dk2" accent1="accent1" accent2="accent2" accent3="accent3" accent4="accent4" accent5="accent5" accent6="accent6" hlink="hlink" folHlink="folHlink"/>
  <p:hf hdr="0" dt="0"/>
  <p:notesStyle>
    <a:lvl1pPr algn="l" defTabSz="457200" rtl="0" eaLnBrk="0" fontAlgn="base" hangingPunct="0">
      <a:lnSpc>
        <a:spcPct val="125000"/>
      </a:lnSpc>
      <a:spcBef>
        <a:spcPct val="0"/>
      </a:spcBef>
      <a:spcAft>
        <a:spcPct val="0"/>
      </a:spcAft>
      <a:defRPr sz="2400" kern="1200">
        <a:solidFill>
          <a:srgbClr val="000000"/>
        </a:solidFill>
        <a:latin typeface="Avenir Roman" charset="0"/>
        <a:ea typeface="Avenir Roman" charset="0"/>
        <a:cs typeface="Avenir Roman" charset="0"/>
        <a:sym typeface="Avenir Roman" charset="0"/>
      </a:defRPr>
    </a:lvl1pPr>
    <a:lvl2pPr indent="228600" algn="l" defTabSz="457200" rtl="0" eaLnBrk="0" fontAlgn="base" hangingPunct="0">
      <a:lnSpc>
        <a:spcPct val="125000"/>
      </a:lnSpc>
      <a:spcBef>
        <a:spcPct val="0"/>
      </a:spcBef>
      <a:spcAft>
        <a:spcPct val="0"/>
      </a:spcAft>
      <a:defRPr sz="2400" kern="1200">
        <a:solidFill>
          <a:srgbClr val="000000"/>
        </a:solidFill>
        <a:latin typeface="Avenir Roman" charset="0"/>
        <a:ea typeface="Avenir Roman" charset="0"/>
        <a:cs typeface="Avenir Roman" charset="0"/>
        <a:sym typeface="Avenir Roman" charset="0"/>
      </a:defRPr>
    </a:lvl2pPr>
    <a:lvl3pPr indent="457200" algn="l" defTabSz="457200" rtl="0" eaLnBrk="0" fontAlgn="base" hangingPunct="0">
      <a:lnSpc>
        <a:spcPct val="125000"/>
      </a:lnSpc>
      <a:spcBef>
        <a:spcPct val="0"/>
      </a:spcBef>
      <a:spcAft>
        <a:spcPct val="0"/>
      </a:spcAft>
      <a:defRPr sz="2400" kern="1200">
        <a:solidFill>
          <a:srgbClr val="000000"/>
        </a:solidFill>
        <a:latin typeface="Avenir Roman" charset="0"/>
        <a:ea typeface="Avenir Roman" charset="0"/>
        <a:cs typeface="Avenir Roman" charset="0"/>
        <a:sym typeface="Avenir Roman" charset="0"/>
      </a:defRPr>
    </a:lvl3pPr>
    <a:lvl4pPr indent="685800" algn="l" defTabSz="457200" rtl="0" eaLnBrk="0" fontAlgn="base" hangingPunct="0">
      <a:lnSpc>
        <a:spcPct val="125000"/>
      </a:lnSpc>
      <a:spcBef>
        <a:spcPct val="0"/>
      </a:spcBef>
      <a:spcAft>
        <a:spcPct val="0"/>
      </a:spcAft>
      <a:defRPr sz="2400" kern="1200">
        <a:solidFill>
          <a:srgbClr val="000000"/>
        </a:solidFill>
        <a:latin typeface="Avenir Roman" charset="0"/>
        <a:ea typeface="Avenir Roman" charset="0"/>
        <a:cs typeface="Avenir Roman" charset="0"/>
        <a:sym typeface="Avenir Roman" charset="0"/>
      </a:defRPr>
    </a:lvl4pPr>
    <a:lvl5pPr indent="914400" algn="l" defTabSz="457200" rtl="0" eaLnBrk="0" fontAlgn="base" hangingPunct="0">
      <a:lnSpc>
        <a:spcPct val="125000"/>
      </a:lnSpc>
      <a:spcBef>
        <a:spcPct val="0"/>
      </a:spcBef>
      <a:spcAft>
        <a:spcPct val="0"/>
      </a:spcAft>
      <a:defRPr sz="2400" kern="1200">
        <a:solidFill>
          <a:srgbClr val="000000"/>
        </a:solidFill>
        <a:latin typeface="Avenir Roman" charset="0"/>
        <a:ea typeface="Avenir Roman" charset="0"/>
        <a:cs typeface="Avenir Roman" charset="0"/>
        <a:sym typeface="Avenir Roman"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7" name="Titel 1"/>
          <p:cNvSpPr>
            <a:spLocks noGrp="1"/>
          </p:cNvSpPr>
          <p:nvPr>
            <p:ph type="ctrTitle"/>
          </p:nvPr>
        </p:nvSpPr>
        <p:spPr>
          <a:xfrm>
            <a:off x="467544" y="1611432"/>
            <a:ext cx="8280920" cy="2897687"/>
          </a:xfrm>
          <a:prstGeom prst="rect">
            <a:avLst/>
          </a:prstGeom>
        </p:spPr>
        <p:txBody>
          <a:bodyPr anchor="t" anchorCtr="0"/>
          <a:lstStyle>
            <a:lvl1pPr algn="l">
              <a:defRPr sz="4400">
                <a:solidFill>
                  <a:srgbClr val="004F8F"/>
                </a:solidFill>
              </a:defRPr>
            </a:lvl1pPr>
          </a:lstStyle>
          <a:p>
            <a:r>
              <a:rPr lang="de-DE" smtClean="0"/>
              <a:t>Titelmasterformat durch Klicken bearbeiten</a:t>
            </a:r>
            <a:endParaRPr lang="de-DE" dirty="0"/>
          </a:p>
        </p:txBody>
      </p:sp>
      <p:sp>
        <p:nvSpPr>
          <p:cNvPr id="8" name="Untertitel 2"/>
          <p:cNvSpPr>
            <a:spLocks noGrp="1"/>
          </p:cNvSpPr>
          <p:nvPr>
            <p:ph type="subTitle" idx="1"/>
          </p:nvPr>
        </p:nvSpPr>
        <p:spPr>
          <a:xfrm>
            <a:off x="467544" y="4725144"/>
            <a:ext cx="8280920" cy="1728192"/>
          </a:xfrm>
          <a:prstGeom prst="rect">
            <a:avLst/>
          </a:prstGeom>
        </p:spPr>
        <p:txBody>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dirty="0"/>
          </a:p>
        </p:txBody>
      </p:sp>
      <p:sp>
        <p:nvSpPr>
          <p:cNvPr id="9" name="Textplatzhalter 5"/>
          <p:cNvSpPr>
            <a:spLocks noGrp="1"/>
          </p:cNvSpPr>
          <p:nvPr>
            <p:ph type="body" sz="quarter" idx="12"/>
          </p:nvPr>
        </p:nvSpPr>
        <p:spPr>
          <a:xfrm>
            <a:off x="467544" y="404665"/>
            <a:ext cx="5256584" cy="1206768"/>
          </a:xfrm>
          <a:prstGeom prst="rect">
            <a:avLst/>
          </a:prstGeom>
        </p:spPr>
        <p:txBody>
          <a:bodyPr anchor="b" anchorCtr="0"/>
          <a:lstStyle>
            <a:lvl1pPr>
              <a:defRPr sz="2000">
                <a:solidFill>
                  <a:schemeClr val="tx1"/>
                </a:solidFill>
              </a:defRPr>
            </a:lvl1pPr>
          </a:lstStyle>
          <a:p>
            <a:pPr lvl="0"/>
            <a:r>
              <a:rPr lang="de-DE" smtClean="0"/>
              <a:t>Textmasterformat bearbeiten</a:t>
            </a:r>
          </a:p>
        </p:txBody>
      </p:sp>
      <p:sp>
        <p:nvSpPr>
          <p:cNvPr id="5" name="Fußzeilenplatzhalter 2"/>
          <p:cNvSpPr>
            <a:spLocks noGrp="1"/>
          </p:cNvSpPr>
          <p:nvPr>
            <p:ph type="ftr" sz="quarter" idx="13"/>
          </p:nvPr>
        </p:nvSpPr>
        <p:spPr>
          <a:xfrm>
            <a:off x="1116013" y="6615113"/>
            <a:ext cx="7056437" cy="198437"/>
          </a:xfrm>
        </p:spPr>
        <p:txBody>
          <a:bodyPr/>
          <a:lstStyle>
            <a:lvl1pPr algn="l">
              <a:defRPr sz="1000">
                <a:solidFill>
                  <a:schemeClr val="tx2"/>
                </a:solidFill>
                <a:latin typeface="Arial Narrow" panose="020B0606020202030204" pitchFamily="34" charset="0"/>
              </a:defRPr>
            </a:lvl1pPr>
          </a:lstStyle>
          <a:p>
            <a:pPr>
              <a:defRPr/>
            </a:pPr>
            <a:endParaRPr lang="de-DE"/>
          </a:p>
        </p:txBody>
      </p:sp>
    </p:spTree>
    <p:extLst>
      <p:ext uri="{BB962C8B-B14F-4D97-AF65-F5344CB8AC3E}">
        <p14:creationId xmlns:p14="http://schemas.microsoft.com/office/powerpoint/2010/main" val="3881942297"/>
      </p:ext>
    </p:extLst>
  </p:cSld>
  <p:clrMapOvr>
    <a:masterClrMapping/>
  </p:clrMapOvr>
  <p:transition spd="slow" advTm="7000">
    <p:cov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Titel und Inhalt und Bild">
    <p:spTree>
      <p:nvGrpSpPr>
        <p:cNvPr id="1" name=""/>
        <p:cNvGrpSpPr/>
        <p:nvPr/>
      </p:nvGrpSpPr>
      <p:grpSpPr>
        <a:xfrm>
          <a:off x="0" y="0"/>
          <a:ext cx="0" cy="0"/>
          <a:chOff x="0" y="0"/>
          <a:chExt cx="0" cy="0"/>
        </a:xfrm>
      </p:grpSpPr>
      <p:sp>
        <p:nvSpPr>
          <p:cNvPr id="2" name="Titel 1"/>
          <p:cNvSpPr>
            <a:spLocks noGrp="1"/>
          </p:cNvSpPr>
          <p:nvPr>
            <p:ph type="title"/>
          </p:nvPr>
        </p:nvSpPr>
        <p:spPr>
          <a:xfrm>
            <a:off x="628650" y="44625"/>
            <a:ext cx="6607646" cy="864096"/>
          </a:xfrm>
          <a:prstGeom prst="rect">
            <a:avLst/>
          </a:prstGeom>
        </p:spPr>
        <p:txBody>
          <a:bodyPr anchor="b"/>
          <a:lstStyle/>
          <a:p>
            <a:r>
              <a:rPr lang="de-DE" smtClean="0"/>
              <a:t>Titelmasterformat durch Klicken bearbeiten</a:t>
            </a:r>
            <a:endParaRPr lang="de-DE"/>
          </a:p>
        </p:txBody>
      </p:sp>
      <p:sp>
        <p:nvSpPr>
          <p:cNvPr id="6" name="Inhaltsplatzhalter 2"/>
          <p:cNvSpPr>
            <a:spLocks noGrp="1"/>
          </p:cNvSpPr>
          <p:nvPr>
            <p:ph idx="1"/>
          </p:nvPr>
        </p:nvSpPr>
        <p:spPr>
          <a:xfrm>
            <a:off x="628650" y="1484784"/>
            <a:ext cx="3727326" cy="4692179"/>
          </a:xfrm>
          <a:prstGeom prst="rect">
            <a:avLst/>
          </a:prstGeom>
        </p:spPr>
        <p:txBody>
          <a:bodyPr/>
          <a:lstStyle>
            <a:lvl1pPr>
              <a:defRPr sz="1800">
                <a:latin typeface="Arial Narrow" panose="020B0606020202030204" pitchFamily="34" charset="0"/>
              </a:defRPr>
            </a:lvl1pPr>
            <a:lvl2pPr marL="417513" indent="-236538">
              <a:buClrTx/>
              <a:buSzPct val="100000"/>
              <a:buFont typeface="Arial" panose="020B0604020202020204" pitchFamily="34" charset="0"/>
              <a:buChar char="•"/>
              <a:defRPr sz="1800">
                <a:latin typeface="Arial Narrow" panose="020B0606020202030204" pitchFamily="34" charset="0"/>
              </a:defRPr>
            </a:lvl2pPr>
            <a:lvl3pPr>
              <a:defRPr sz="1800">
                <a:latin typeface="Arial Narrow" panose="020B0606020202030204" pitchFamily="34" charset="0"/>
              </a:defRPr>
            </a:lvl3pPr>
            <a:lvl4pPr>
              <a:defRPr sz="1800">
                <a:latin typeface="Arial Narrow" panose="020B0606020202030204" pitchFamily="34" charset="0"/>
              </a:defRPr>
            </a:lvl4pPr>
            <a:lvl5pPr>
              <a:defRPr sz="1800">
                <a:latin typeface="Arial Narrow" panose="020B0606020202030204" pitchFamily="34" charset="0"/>
              </a:defRPr>
            </a:lvl5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7" name="Bildplatzhalter 4"/>
          <p:cNvSpPr>
            <a:spLocks noGrp="1"/>
          </p:cNvSpPr>
          <p:nvPr>
            <p:ph type="pic" sz="quarter" idx="12"/>
          </p:nvPr>
        </p:nvSpPr>
        <p:spPr>
          <a:xfrm>
            <a:off x="4716463" y="1484313"/>
            <a:ext cx="4032250" cy="4681537"/>
          </a:xfrm>
          <a:prstGeom prst="rect">
            <a:avLst/>
          </a:prstGeom>
        </p:spPr>
        <p:txBody>
          <a:bodyPr/>
          <a:lstStyle/>
          <a:p>
            <a:pPr lvl="0"/>
            <a:r>
              <a:rPr lang="de-DE" noProof="0" smtClean="0">
                <a:sym typeface="Arial" panose="020B0604020202020204" pitchFamily="34" charset="0"/>
              </a:rPr>
              <a:t>Bild durch Klicken auf Symbol hinzufügen</a:t>
            </a:r>
            <a:endParaRPr lang="de-DE" noProof="0">
              <a:sym typeface="Arial" panose="020B0604020202020204" pitchFamily="34" charset="0"/>
            </a:endParaRPr>
          </a:p>
        </p:txBody>
      </p:sp>
      <p:sp>
        <p:nvSpPr>
          <p:cNvPr id="5" name="Rectangle 1"/>
          <p:cNvSpPr>
            <a:spLocks noGrp="1"/>
          </p:cNvSpPr>
          <p:nvPr>
            <p:ph type="sldNum" sz="quarter" idx="13"/>
          </p:nvPr>
        </p:nvSpPr>
        <p:spPr>
          <a:xfrm>
            <a:off x="8821738" y="6669088"/>
            <a:ext cx="127000" cy="127000"/>
          </a:xfrm>
        </p:spPr>
        <p:txBody>
          <a:bodyPr/>
          <a:lstStyle>
            <a:lvl1pPr>
              <a:defRPr/>
            </a:lvl1pPr>
          </a:lstStyle>
          <a:p>
            <a:pPr>
              <a:defRPr/>
            </a:pPr>
            <a:fld id="{62D45923-5FA1-42FE-B522-EC6666615E84}" type="slidenum">
              <a:rPr lang="de-DE" altLang="de-DE"/>
              <a:pPr>
                <a:defRPr/>
              </a:pPr>
              <a:t>‹Nr.›</a:t>
            </a:fld>
            <a:endParaRPr lang="de-DE" altLang="de-DE"/>
          </a:p>
        </p:txBody>
      </p:sp>
      <p:sp>
        <p:nvSpPr>
          <p:cNvPr id="8" name="Fußzeilenplatzhalter 2"/>
          <p:cNvSpPr>
            <a:spLocks noGrp="1"/>
          </p:cNvSpPr>
          <p:nvPr>
            <p:ph type="ftr" sz="quarter" idx="14"/>
          </p:nvPr>
        </p:nvSpPr>
        <p:spPr/>
        <p:txBody>
          <a:bodyPr/>
          <a:lstStyle>
            <a:lvl1pPr algn="l">
              <a:defRPr sz="1000">
                <a:solidFill>
                  <a:schemeClr val="tx2"/>
                </a:solidFill>
                <a:latin typeface="Arial Narrow" panose="020B0606020202030204" pitchFamily="34" charset="0"/>
              </a:defRPr>
            </a:lvl1pPr>
          </a:lstStyle>
          <a:p>
            <a:pPr>
              <a:defRPr/>
            </a:pPr>
            <a:endParaRPr lang="de-DE"/>
          </a:p>
        </p:txBody>
      </p:sp>
    </p:spTree>
    <p:extLst>
      <p:ext uri="{BB962C8B-B14F-4D97-AF65-F5344CB8AC3E}">
        <p14:creationId xmlns:p14="http://schemas.microsoft.com/office/powerpoint/2010/main" val="2625330720"/>
      </p:ext>
    </p:extLst>
  </p:cSld>
  <p:clrMapOvr>
    <a:masterClrMapping/>
  </p:clrMapOvr>
  <p:transition spd="slow" advTm="7000">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Zitat">
    <p:spTree>
      <p:nvGrpSpPr>
        <p:cNvPr id="1" name=""/>
        <p:cNvGrpSpPr/>
        <p:nvPr/>
      </p:nvGrpSpPr>
      <p:grpSpPr>
        <a:xfrm>
          <a:off x="0" y="0"/>
          <a:ext cx="0" cy="0"/>
          <a:chOff x="0" y="0"/>
          <a:chExt cx="0" cy="0"/>
        </a:xfrm>
      </p:grpSpPr>
      <p:sp>
        <p:nvSpPr>
          <p:cNvPr id="2" name="Titel 1"/>
          <p:cNvSpPr>
            <a:spLocks noGrp="1"/>
          </p:cNvSpPr>
          <p:nvPr>
            <p:ph type="title"/>
          </p:nvPr>
        </p:nvSpPr>
        <p:spPr>
          <a:xfrm>
            <a:off x="628650" y="44625"/>
            <a:ext cx="6607646" cy="864096"/>
          </a:xfrm>
          <a:prstGeom prst="rect">
            <a:avLst/>
          </a:prstGeom>
        </p:spPr>
        <p:txBody>
          <a:bodyPr anchor="b"/>
          <a:lstStyle/>
          <a:p>
            <a:r>
              <a:rPr lang="de-DE" smtClean="0"/>
              <a:t>Titelmasterformat durch Klicken bearbeiten</a:t>
            </a:r>
            <a:endParaRPr lang="de-DE"/>
          </a:p>
        </p:txBody>
      </p:sp>
      <p:sp>
        <p:nvSpPr>
          <p:cNvPr id="6" name="Inhaltsplatzhalter 2"/>
          <p:cNvSpPr>
            <a:spLocks noGrp="1"/>
          </p:cNvSpPr>
          <p:nvPr>
            <p:ph idx="1"/>
          </p:nvPr>
        </p:nvSpPr>
        <p:spPr>
          <a:xfrm>
            <a:off x="628650" y="1628799"/>
            <a:ext cx="7886700" cy="3168353"/>
          </a:xfrm>
          <a:prstGeom prst="rect">
            <a:avLst/>
          </a:prstGeom>
        </p:spPr>
        <p:txBody>
          <a:bodyPr anchor="ctr" anchorCtr="0"/>
          <a:lstStyle>
            <a:lvl1pPr algn="ctr">
              <a:defRPr sz="2400" i="1">
                <a:solidFill>
                  <a:schemeClr val="tx1"/>
                </a:solidFill>
                <a:latin typeface="Georgia" panose="02040502050405020303" pitchFamily="18" charset="0"/>
              </a:defRPr>
            </a:lvl1pPr>
            <a:lvl2pPr marL="417513" indent="-236538">
              <a:buClr>
                <a:schemeClr val="accent1"/>
              </a:buClr>
              <a:buSzPct val="70000"/>
              <a:buFont typeface="Arial Narrow" panose="020B0606020202030204" pitchFamily="34" charset="0"/>
              <a:buChar char="►"/>
              <a:defRPr sz="1800">
                <a:latin typeface="Arial Narrow" panose="020B0606020202030204" pitchFamily="34" charset="0"/>
              </a:defRPr>
            </a:lvl2pPr>
            <a:lvl3pPr>
              <a:defRPr sz="1800">
                <a:latin typeface="Arial Narrow" panose="020B0606020202030204" pitchFamily="34" charset="0"/>
              </a:defRPr>
            </a:lvl3pPr>
            <a:lvl4pPr>
              <a:defRPr sz="1800">
                <a:latin typeface="Arial Narrow" panose="020B0606020202030204" pitchFamily="34" charset="0"/>
              </a:defRPr>
            </a:lvl4pPr>
            <a:lvl5pPr>
              <a:defRPr sz="1800">
                <a:latin typeface="Arial Narrow" panose="020B0606020202030204" pitchFamily="34" charset="0"/>
              </a:defRPr>
            </a:lvl5pPr>
          </a:lstStyle>
          <a:p>
            <a:pPr lvl="0"/>
            <a:r>
              <a:rPr lang="de-DE" smtClean="0"/>
              <a:t>Textmasterformat bearbeiten</a:t>
            </a:r>
          </a:p>
        </p:txBody>
      </p:sp>
      <p:sp>
        <p:nvSpPr>
          <p:cNvPr id="7" name="Textplatzhalter 4"/>
          <p:cNvSpPr>
            <a:spLocks noGrp="1"/>
          </p:cNvSpPr>
          <p:nvPr>
            <p:ph type="body" sz="quarter" idx="12"/>
          </p:nvPr>
        </p:nvSpPr>
        <p:spPr>
          <a:xfrm>
            <a:off x="4411662" y="4868863"/>
            <a:ext cx="4103688" cy="576262"/>
          </a:xfrm>
          <a:prstGeom prst="rect">
            <a:avLst/>
          </a:prstGeom>
        </p:spPr>
        <p:txBody>
          <a:bodyPr/>
          <a:lstStyle>
            <a:lvl1pPr algn="r">
              <a:defRPr b="1" i="0"/>
            </a:lvl1pPr>
          </a:lstStyle>
          <a:p>
            <a:pPr lvl="0"/>
            <a:r>
              <a:rPr lang="de-DE" smtClean="0"/>
              <a:t>Textmasterformat bearbeiten</a:t>
            </a:r>
          </a:p>
        </p:txBody>
      </p:sp>
      <p:sp>
        <p:nvSpPr>
          <p:cNvPr id="5" name="Rectangle 1"/>
          <p:cNvSpPr>
            <a:spLocks noGrp="1"/>
          </p:cNvSpPr>
          <p:nvPr>
            <p:ph type="sldNum" sz="quarter" idx="13"/>
          </p:nvPr>
        </p:nvSpPr>
        <p:spPr>
          <a:xfrm>
            <a:off x="8821738" y="6669088"/>
            <a:ext cx="127000" cy="127000"/>
          </a:xfrm>
        </p:spPr>
        <p:txBody>
          <a:bodyPr/>
          <a:lstStyle>
            <a:lvl1pPr>
              <a:defRPr/>
            </a:lvl1pPr>
          </a:lstStyle>
          <a:p>
            <a:pPr>
              <a:defRPr/>
            </a:pPr>
            <a:fld id="{EB14CB9A-82B0-4D98-A3E6-B473DF49A97C}" type="slidenum">
              <a:rPr lang="de-DE" altLang="de-DE"/>
              <a:pPr>
                <a:defRPr/>
              </a:pPr>
              <a:t>‹Nr.›</a:t>
            </a:fld>
            <a:endParaRPr lang="de-DE" altLang="de-DE"/>
          </a:p>
        </p:txBody>
      </p:sp>
      <p:sp>
        <p:nvSpPr>
          <p:cNvPr id="8" name="Fußzeilenplatzhalter 2"/>
          <p:cNvSpPr>
            <a:spLocks noGrp="1"/>
          </p:cNvSpPr>
          <p:nvPr>
            <p:ph type="ftr" sz="quarter" idx="14"/>
          </p:nvPr>
        </p:nvSpPr>
        <p:spPr/>
        <p:txBody>
          <a:bodyPr/>
          <a:lstStyle>
            <a:lvl1pPr algn="l">
              <a:defRPr sz="1000">
                <a:solidFill>
                  <a:schemeClr val="tx2"/>
                </a:solidFill>
                <a:latin typeface="Arial Narrow" panose="020B0606020202030204" pitchFamily="34" charset="0"/>
              </a:defRPr>
            </a:lvl1pPr>
          </a:lstStyle>
          <a:p>
            <a:pPr>
              <a:defRPr/>
            </a:pPr>
            <a:endParaRPr lang="de-DE"/>
          </a:p>
        </p:txBody>
      </p:sp>
    </p:spTree>
    <p:extLst>
      <p:ext uri="{BB962C8B-B14F-4D97-AF65-F5344CB8AC3E}">
        <p14:creationId xmlns:p14="http://schemas.microsoft.com/office/powerpoint/2010/main" val="2038732495"/>
      </p:ext>
    </p:extLst>
  </p:cSld>
  <p:clrMapOvr>
    <a:masterClrMapping/>
  </p:clrMapOvr>
  <p:transition spd="slow" advTm="7000">
    <p:cove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Nur Titel">
    <p:spTree>
      <p:nvGrpSpPr>
        <p:cNvPr id="1" name=""/>
        <p:cNvGrpSpPr/>
        <p:nvPr/>
      </p:nvGrpSpPr>
      <p:grpSpPr>
        <a:xfrm>
          <a:off x="0" y="0"/>
          <a:ext cx="0" cy="0"/>
          <a:chOff x="0" y="0"/>
          <a:chExt cx="0" cy="0"/>
        </a:xfrm>
      </p:grpSpPr>
      <p:sp>
        <p:nvSpPr>
          <p:cNvPr id="5" name="Titel 1"/>
          <p:cNvSpPr>
            <a:spLocks noGrp="1"/>
          </p:cNvSpPr>
          <p:nvPr>
            <p:ph type="title"/>
          </p:nvPr>
        </p:nvSpPr>
        <p:spPr>
          <a:xfrm>
            <a:off x="628650" y="44625"/>
            <a:ext cx="6607646" cy="864096"/>
          </a:xfrm>
          <a:prstGeom prst="rect">
            <a:avLst/>
          </a:prstGeom>
        </p:spPr>
        <p:txBody>
          <a:bodyPr anchor="b"/>
          <a:lstStyle/>
          <a:p>
            <a:r>
              <a:rPr lang="de-DE" smtClean="0"/>
              <a:t>Titelmasterformat durch Klicken bearbeiten</a:t>
            </a:r>
            <a:endParaRPr lang="de-DE"/>
          </a:p>
        </p:txBody>
      </p:sp>
      <p:sp>
        <p:nvSpPr>
          <p:cNvPr id="3" name="Rectangle 1"/>
          <p:cNvSpPr>
            <a:spLocks noGrp="1"/>
          </p:cNvSpPr>
          <p:nvPr>
            <p:ph type="sldNum" sz="quarter" idx="10"/>
          </p:nvPr>
        </p:nvSpPr>
        <p:spPr>
          <a:xfrm>
            <a:off x="8821738" y="6669088"/>
            <a:ext cx="127000" cy="127000"/>
          </a:xfrm>
        </p:spPr>
        <p:txBody>
          <a:bodyPr/>
          <a:lstStyle>
            <a:lvl1pPr>
              <a:defRPr/>
            </a:lvl1pPr>
          </a:lstStyle>
          <a:p>
            <a:pPr>
              <a:defRPr/>
            </a:pPr>
            <a:fld id="{F8973274-615D-4F35-A7E8-D58CF58833A3}" type="slidenum">
              <a:rPr lang="de-DE" altLang="de-DE"/>
              <a:pPr>
                <a:defRPr/>
              </a:pPr>
              <a:t>‹Nr.›</a:t>
            </a:fld>
            <a:endParaRPr lang="de-DE" altLang="de-DE"/>
          </a:p>
        </p:txBody>
      </p:sp>
      <p:sp>
        <p:nvSpPr>
          <p:cNvPr id="4" name="Fußzeilenplatzhalter 2"/>
          <p:cNvSpPr>
            <a:spLocks noGrp="1"/>
          </p:cNvSpPr>
          <p:nvPr>
            <p:ph type="ftr" sz="quarter" idx="11"/>
          </p:nvPr>
        </p:nvSpPr>
        <p:spPr/>
        <p:txBody>
          <a:bodyPr/>
          <a:lstStyle>
            <a:lvl1pPr algn="l">
              <a:defRPr sz="1000">
                <a:solidFill>
                  <a:schemeClr val="tx2"/>
                </a:solidFill>
                <a:latin typeface="Arial Narrow" panose="020B0606020202030204" pitchFamily="34" charset="0"/>
              </a:defRPr>
            </a:lvl1pPr>
          </a:lstStyle>
          <a:p>
            <a:pPr>
              <a:defRPr/>
            </a:pPr>
            <a:endParaRPr lang="de-DE"/>
          </a:p>
        </p:txBody>
      </p:sp>
    </p:spTree>
    <p:extLst>
      <p:ext uri="{BB962C8B-B14F-4D97-AF65-F5344CB8AC3E}">
        <p14:creationId xmlns:p14="http://schemas.microsoft.com/office/powerpoint/2010/main" val="2684613973"/>
      </p:ext>
    </p:extLst>
  </p:cSld>
  <p:clrMapOvr>
    <a:masterClrMapping/>
  </p:clrMapOvr>
  <p:transition spd="slow" advTm="7000">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637442" y="116632"/>
            <a:ext cx="4942670" cy="792088"/>
          </a:xfrm>
          <a:prstGeom prst="rect">
            <a:avLst/>
          </a:prstGeom>
        </p:spPr>
        <p:txBody>
          <a:bodyPr anchor="b"/>
          <a:lstStyle/>
          <a:p>
            <a:r>
              <a:rPr lang="de-DE" smtClean="0"/>
              <a:t>Titelmasterformat durch Klicken bearbeiten</a:t>
            </a:r>
            <a:endParaRPr lang="de-DE" dirty="0"/>
          </a:p>
        </p:txBody>
      </p:sp>
      <p:sp>
        <p:nvSpPr>
          <p:cNvPr id="3" name="Inhaltsplatzhalter 2"/>
          <p:cNvSpPr>
            <a:spLocks noGrp="1"/>
          </p:cNvSpPr>
          <p:nvPr>
            <p:ph idx="1"/>
          </p:nvPr>
        </p:nvSpPr>
        <p:spPr>
          <a:xfrm>
            <a:off x="628650" y="1484784"/>
            <a:ext cx="8119814" cy="4692179"/>
          </a:xfrm>
          <a:prstGeom prst="rect">
            <a:avLst/>
          </a:prstGeom>
        </p:spPr>
        <p:txBody>
          <a:bodyPr/>
          <a:lstStyle>
            <a:lvl1pPr>
              <a:defRPr sz="1800">
                <a:latin typeface="Arial Narrow" panose="020B0606020202030204" pitchFamily="34" charset="0"/>
              </a:defRPr>
            </a:lvl1pPr>
            <a:lvl2pPr marL="417513" indent="-236538">
              <a:buClrTx/>
              <a:buSzPct val="100000"/>
              <a:buFont typeface="Arial" panose="020B0604020202020204" pitchFamily="34" charset="0"/>
              <a:buChar char="•"/>
              <a:defRPr sz="1800">
                <a:latin typeface="Arial Narrow" panose="020B0606020202030204" pitchFamily="34" charset="0"/>
              </a:defRPr>
            </a:lvl2pPr>
            <a:lvl3pPr>
              <a:defRPr sz="1800">
                <a:latin typeface="Arial Narrow" panose="020B0606020202030204" pitchFamily="34" charset="0"/>
              </a:defRPr>
            </a:lvl3pPr>
            <a:lvl4pPr>
              <a:defRPr sz="1800">
                <a:latin typeface="Arial Narrow" panose="020B0606020202030204" pitchFamily="34" charset="0"/>
              </a:defRPr>
            </a:lvl4pPr>
            <a:lvl5pPr>
              <a:defRPr sz="1800">
                <a:latin typeface="Arial Narrow" panose="020B0606020202030204" pitchFamily="34" charset="0"/>
              </a:defRPr>
            </a:lvl5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4" name="Fußzeilenplatzhalter 2"/>
          <p:cNvSpPr>
            <a:spLocks noGrp="1"/>
          </p:cNvSpPr>
          <p:nvPr>
            <p:ph type="ftr" sz="quarter" idx="10"/>
          </p:nvPr>
        </p:nvSpPr>
        <p:spPr>
          <a:xfrm>
            <a:off x="1116013" y="6615113"/>
            <a:ext cx="7056437" cy="198437"/>
          </a:xfrm>
        </p:spPr>
        <p:txBody>
          <a:bodyPr/>
          <a:lstStyle>
            <a:lvl1pPr algn="l">
              <a:defRPr sz="1000">
                <a:solidFill>
                  <a:schemeClr val="tx2"/>
                </a:solidFill>
                <a:latin typeface="Arial Narrow" panose="020B0606020202030204" pitchFamily="34" charset="0"/>
              </a:defRPr>
            </a:lvl1pPr>
          </a:lstStyle>
          <a:p>
            <a:pPr>
              <a:defRPr/>
            </a:pPr>
            <a:endParaRPr lang="de-DE"/>
          </a:p>
        </p:txBody>
      </p:sp>
    </p:spTree>
    <p:extLst>
      <p:ext uri="{BB962C8B-B14F-4D97-AF65-F5344CB8AC3E}">
        <p14:creationId xmlns:p14="http://schemas.microsoft.com/office/powerpoint/2010/main" val="3940890372"/>
      </p:ext>
    </p:extLst>
  </p:cSld>
  <p:clrMapOvr>
    <a:masterClrMapping/>
  </p:clrMapOvr>
  <p:transition spd="slow" advTm="7000">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el und Inhalt und Bild">
    <p:spTree>
      <p:nvGrpSpPr>
        <p:cNvPr id="1" name=""/>
        <p:cNvGrpSpPr/>
        <p:nvPr/>
      </p:nvGrpSpPr>
      <p:grpSpPr>
        <a:xfrm>
          <a:off x="0" y="0"/>
          <a:ext cx="0" cy="0"/>
          <a:chOff x="0" y="0"/>
          <a:chExt cx="0" cy="0"/>
        </a:xfrm>
      </p:grpSpPr>
      <p:sp>
        <p:nvSpPr>
          <p:cNvPr id="2" name="Titel 1"/>
          <p:cNvSpPr>
            <a:spLocks noGrp="1"/>
          </p:cNvSpPr>
          <p:nvPr>
            <p:ph type="title"/>
          </p:nvPr>
        </p:nvSpPr>
        <p:spPr>
          <a:xfrm>
            <a:off x="637442" y="116632"/>
            <a:ext cx="5014678" cy="792088"/>
          </a:xfrm>
          <a:prstGeom prst="rect">
            <a:avLst/>
          </a:prstGeom>
        </p:spPr>
        <p:txBody>
          <a:bodyPr anchor="b"/>
          <a:lstStyle/>
          <a:p>
            <a:r>
              <a:rPr lang="de-DE" smtClean="0"/>
              <a:t>Titelmasterformat durch Klicken bearbeiten</a:t>
            </a:r>
            <a:endParaRPr lang="de-DE" dirty="0"/>
          </a:p>
        </p:txBody>
      </p:sp>
      <p:sp>
        <p:nvSpPr>
          <p:cNvPr id="3" name="Inhaltsplatzhalter 2"/>
          <p:cNvSpPr>
            <a:spLocks noGrp="1"/>
          </p:cNvSpPr>
          <p:nvPr>
            <p:ph idx="1"/>
          </p:nvPr>
        </p:nvSpPr>
        <p:spPr>
          <a:xfrm>
            <a:off x="628650" y="1484784"/>
            <a:ext cx="3727326" cy="4692179"/>
          </a:xfrm>
          <a:prstGeom prst="rect">
            <a:avLst/>
          </a:prstGeom>
        </p:spPr>
        <p:txBody>
          <a:bodyPr/>
          <a:lstStyle>
            <a:lvl1pPr>
              <a:defRPr sz="1800">
                <a:latin typeface="Arial Narrow" panose="020B0606020202030204" pitchFamily="34" charset="0"/>
              </a:defRPr>
            </a:lvl1pPr>
            <a:lvl2pPr marL="417513" indent="-236538">
              <a:buClrTx/>
              <a:buSzPct val="100000"/>
              <a:buFont typeface="Arial" panose="020B0604020202020204" pitchFamily="34" charset="0"/>
              <a:buChar char="•"/>
              <a:defRPr sz="1800">
                <a:latin typeface="Arial Narrow" panose="020B0606020202030204" pitchFamily="34" charset="0"/>
              </a:defRPr>
            </a:lvl2pPr>
            <a:lvl3pPr>
              <a:defRPr sz="1800">
                <a:latin typeface="Arial Narrow" panose="020B0606020202030204" pitchFamily="34" charset="0"/>
              </a:defRPr>
            </a:lvl3pPr>
            <a:lvl4pPr>
              <a:defRPr sz="1800">
                <a:latin typeface="Arial Narrow" panose="020B0606020202030204" pitchFamily="34" charset="0"/>
              </a:defRPr>
            </a:lvl4pPr>
            <a:lvl5pPr>
              <a:defRPr sz="1800">
                <a:latin typeface="Arial Narrow" panose="020B0606020202030204" pitchFamily="34" charset="0"/>
              </a:defRPr>
            </a:lvl5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5" name="Bildplatzhalter 4"/>
          <p:cNvSpPr>
            <a:spLocks noGrp="1"/>
          </p:cNvSpPr>
          <p:nvPr>
            <p:ph type="pic" sz="quarter" idx="12"/>
          </p:nvPr>
        </p:nvSpPr>
        <p:spPr>
          <a:xfrm>
            <a:off x="4716463" y="1484313"/>
            <a:ext cx="4032250" cy="4681537"/>
          </a:xfrm>
          <a:prstGeom prst="rect">
            <a:avLst/>
          </a:prstGeom>
        </p:spPr>
        <p:txBody>
          <a:bodyPr/>
          <a:lstStyle/>
          <a:p>
            <a:pPr lvl="0"/>
            <a:r>
              <a:rPr lang="de-DE" noProof="0" smtClean="0">
                <a:sym typeface="Arial" panose="020B0604020202020204" pitchFamily="34" charset="0"/>
              </a:rPr>
              <a:t>Bild durch Klicken auf Symbol hinzufügen</a:t>
            </a:r>
            <a:endParaRPr lang="de-DE" noProof="0">
              <a:sym typeface="Arial" panose="020B0604020202020204" pitchFamily="34" charset="0"/>
            </a:endParaRPr>
          </a:p>
        </p:txBody>
      </p:sp>
      <p:sp>
        <p:nvSpPr>
          <p:cNvPr id="6" name="Fußzeilenplatzhalter 2"/>
          <p:cNvSpPr>
            <a:spLocks noGrp="1"/>
          </p:cNvSpPr>
          <p:nvPr>
            <p:ph type="ftr" sz="quarter" idx="13"/>
          </p:nvPr>
        </p:nvSpPr>
        <p:spPr>
          <a:xfrm>
            <a:off x="1116013" y="6615113"/>
            <a:ext cx="7056437" cy="198437"/>
          </a:xfrm>
        </p:spPr>
        <p:txBody>
          <a:bodyPr/>
          <a:lstStyle>
            <a:lvl1pPr algn="l">
              <a:defRPr sz="1000">
                <a:solidFill>
                  <a:schemeClr val="tx2"/>
                </a:solidFill>
                <a:latin typeface="Arial Narrow" panose="020B0606020202030204" pitchFamily="34" charset="0"/>
              </a:defRPr>
            </a:lvl1pPr>
          </a:lstStyle>
          <a:p>
            <a:pPr>
              <a:defRPr/>
            </a:pPr>
            <a:endParaRPr lang="de-DE"/>
          </a:p>
        </p:txBody>
      </p:sp>
    </p:spTree>
    <p:extLst>
      <p:ext uri="{BB962C8B-B14F-4D97-AF65-F5344CB8AC3E}">
        <p14:creationId xmlns:p14="http://schemas.microsoft.com/office/powerpoint/2010/main" val="2741942310"/>
      </p:ext>
    </p:extLst>
  </p:cSld>
  <p:clrMapOvr>
    <a:masterClrMapping/>
  </p:clrMapOvr>
  <p:transition spd="slow" advTm="7000">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Zitat">
    <p:spTree>
      <p:nvGrpSpPr>
        <p:cNvPr id="1" name=""/>
        <p:cNvGrpSpPr/>
        <p:nvPr/>
      </p:nvGrpSpPr>
      <p:grpSpPr>
        <a:xfrm>
          <a:off x="0" y="0"/>
          <a:ext cx="0" cy="0"/>
          <a:chOff x="0" y="0"/>
          <a:chExt cx="0" cy="0"/>
        </a:xfrm>
      </p:grpSpPr>
      <p:sp>
        <p:nvSpPr>
          <p:cNvPr id="2" name="Titel 1"/>
          <p:cNvSpPr>
            <a:spLocks noGrp="1"/>
          </p:cNvSpPr>
          <p:nvPr>
            <p:ph type="title"/>
          </p:nvPr>
        </p:nvSpPr>
        <p:spPr>
          <a:xfrm>
            <a:off x="637442" y="116632"/>
            <a:ext cx="4942670" cy="792088"/>
          </a:xfrm>
          <a:prstGeom prst="rect">
            <a:avLst/>
          </a:prstGeom>
        </p:spPr>
        <p:txBody>
          <a:bodyPr anchor="b"/>
          <a:lstStyle/>
          <a:p>
            <a:r>
              <a:rPr lang="de-DE" smtClean="0"/>
              <a:t>Titelmasterformat durch Klicken bearbeiten</a:t>
            </a:r>
            <a:endParaRPr lang="de-DE" dirty="0"/>
          </a:p>
        </p:txBody>
      </p:sp>
      <p:sp>
        <p:nvSpPr>
          <p:cNvPr id="3" name="Inhaltsplatzhalter 2"/>
          <p:cNvSpPr>
            <a:spLocks noGrp="1"/>
          </p:cNvSpPr>
          <p:nvPr>
            <p:ph idx="1"/>
          </p:nvPr>
        </p:nvSpPr>
        <p:spPr>
          <a:xfrm>
            <a:off x="628650" y="1628799"/>
            <a:ext cx="7886700" cy="3168353"/>
          </a:xfrm>
          <a:prstGeom prst="rect">
            <a:avLst/>
          </a:prstGeom>
        </p:spPr>
        <p:txBody>
          <a:bodyPr anchor="ctr" anchorCtr="0"/>
          <a:lstStyle>
            <a:lvl1pPr algn="ctr">
              <a:defRPr sz="2400" i="1">
                <a:solidFill>
                  <a:schemeClr val="tx1"/>
                </a:solidFill>
                <a:latin typeface="Georgia" panose="02040502050405020303" pitchFamily="18" charset="0"/>
              </a:defRPr>
            </a:lvl1pPr>
            <a:lvl2pPr marL="417513" indent="-236538">
              <a:buClr>
                <a:schemeClr val="accent1"/>
              </a:buClr>
              <a:buSzPct val="70000"/>
              <a:buFont typeface="Arial Narrow" panose="020B0606020202030204" pitchFamily="34" charset="0"/>
              <a:buChar char="►"/>
              <a:defRPr sz="1800">
                <a:latin typeface="Arial Narrow" panose="020B0606020202030204" pitchFamily="34" charset="0"/>
              </a:defRPr>
            </a:lvl2pPr>
            <a:lvl3pPr>
              <a:defRPr sz="1800">
                <a:latin typeface="Arial Narrow" panose="020B0606020202030204" pitchFamily="34" charset="0"/>
              </a:defRPr>
            </a:lvl3pPr>
            <a:lvl4pPr>
              <a:defRPr sz="1800">
                <a:latin typeface="Arial Narrow" panose="020B0606020202030204" pitchFamily="34" charset="0"/>
              </a:defRPr>
            </a:lvl4pPr>
            <a:lvl5pPr>
              <a:defRPr sz="1800">
                <a:latin typeface="Arial Narrow" panose="020B0606020202030204" pitchFamily="34" charset="0"/>
              </a:defRPr>
            </a:lvl5pPr>
          </a:lstStyle>
          <a:p>
            <a:pPr lvl="0"/>
            <a:r>
              <a:rPr lang="de-DE" smtClean="0"/>
              <a:t>Textmasterformat bearbeiten</a:t>
            </a:r>
          </a:p>
        </p:txBody>
      </p:sp>
      <p:sp>
        <p:nvSpPr>
          <p:cNvPr id="5" name="Textplatzhalter 4"/>
          <p:cNvSpPr>
            <a:spLocks noGrp="1"/>
          </p:cNvSpPr>
          <p:nvPr>
            <p:ph type="body" sz="quarter" idx="12"/>
          </p:nvPr>
        </p:nvSpPr>
        <p:spPr>
          <a:xfrm>
            <a:off x="4411662" y="4868863"/>
            <a:ext cx="4103688" cy="576262"/>
          </a:xfrm>
          <a:prstGeom prst="rect">
            <a:avLst/>
          </a:prstGeom>
        </p:spPr>
        <p:txBody>
          <a:bodyPr/>
          <a:lstStyle>
            <a:lvl1pPr algn="r">
              <a:defRPr b="1" i="0"/>
            </a:lvl1pPr>
          </a:lstStyle>
          <a:p>
            <a:pPr lvl="0"/>
            <a:r>
              <a:rPr lang="de-DE" smtClean="0"/>
              <a:t>Textmasterformat bearbeiten</a:t>
            </a:r>
          </a:p>
        </p:txBody>
      </p:sp>
      <p:sp>
        <p:nvSpPr>
          <p:cNvPr id="6" name="Fußzeilenplatzhalter 2"/>
          <p:cNvSpPr>
            <a:spLocks noGrp="1"/>
          </p:cNvSpPr>
          <p:nvPr>
            <p:ph type="ftr" sz="quarter" idx="13"/>
          </p:nvPr>
        </p:nvSpPr>
        <p:spPr>
          <a:xfrm>
            <a:off x="1116013" y="6615113"/>
            <a:ext cx="7056437" cy="198437"/>
          </a:xfrm>
        </p:spPr>
        <p:txBody>
          <a:bodyPr/>
          <a:lstStyle>
            <a:lvl1pPr algn="l">
              <a:defRPr sz="1000">
                <a:solidFill>
                  <a:schemeClr val="tx2"/>
                </a:solidFill>
                <a:latin typeface="Arial Narrow" panose="020B0606020202030204" pitchFamily="34" charset="0"/>
              </a:defRPr>
            </a:lvl1pPr>
          </a:lstStyle>
          <a:p>
            <a:pPr>
              <a:defRPr/>
            </a:pPr>
            <a:endParaRPr lang="de-DE"/>
          </a:p>
        </p:txBody>
      </p:sp>
    </p:spTree>
    <p:extLst>
      <p:ext uri="{BB962C8B-B14F-4D97-AF65-F5344CB8AC3E}">
        <p14:creationId xmlns:p14="http://schemas.microsoft.com/office/powerpoint/2010/main" val="3803904347"/>
      </p:ext>
    </p:extLst>
  </p:cSld>
  <p:clrMapOvr>
    <a:masterClrMapping/>
  </p:clrMapOvr>
  <p:transition spd="slow" advTm="7000">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7" name="Titel 1"/>
          <p:cNvSpPr>
            <a:spLocks noGrp="1"/>
          </p:cNvSpPr>
          <p:nvPr>
            <p:ph type="title"/>
          </p:nvPr>
        </p:nvSpPr>
        <p:spPr>
          <a:xfrm>
            <a:off x="637442" y="105747"/>
            <a:ext cx="5014678" cy="730965"/>
          </a:xfrm>
          <a:prstGeom prst="rect">
            <a:avLst/>
          </a:prstGeom>
        </p:spPr>
        <p:txBody>
          <a:bodyPr anchor="b"/>
          <a:lstStyle/>
          <a:p>
            <a:r>
              <a:rPr lang="de-DE" smtClean="0"/>
              <a:t>Titelmasterformat durch Klicken bearbeiten</a:t>
            </a:r>
            <a:endParaRPr lang="de-DE" dirty="0"/>
          </a:p>
        </p:txBody>
      </p:sp>
      <p:sp>
        <p:nvSpPr>
          <p:cNvPr id="8" name="Inhaltsplatzhalter 2"/>
          <p:cNvSpPr>
            <a:spLocks noGrp="1"/>
          </p:cNvSpPr>
          <p:nvPr>
            <p:ph idx="1"/>
          </p:nvPr>
        </p:nvSpPr>
        <p:spPr>
          <a:xfrm>
            <a:off x="4716016" y="1484784"/>
            <a:ext cx="3727326" cy="4692179"/>
          </a:xfrm>
          <a:prstGeom prst="rect">
            <a:avLst/>
          </a:prstGeom>
        </p:spPr>
        <p:txBody>
          <a:bodyPr/>
          <a:lstStyle>
            <a:lvl1pPr>
              <a:defRPr sz="1800">
                <a:latin typeface="Arial Narrow" panose="020B0606020202030204" pitchFamily="34" charset="0"/>
              </a:defRPr>
            </a:lvl1pPr>
            <a:lvl2pPr marL="417513" indent="-236538">
              <a:buClr>
                <a:schemeClr val="accent1"/>
              </a:buClr>
              <a:buSzPct val="70000"/>
              <a:buFont typeface="Arial Narrow" panose="020B0606020202030204" pitchFamily="34" charset="0"/>
              <a:buChar char="►"/>
              <a:defRPr lang="de-DE" sz="1800" kern="1200" dirty="0" smtClean="0">
                <a:solidFill>
                  <a:srgbClr val="000000"/>
                </a:solidFill>
                <a:latin typeface="Arial Narrow" panose="020B0606020202030204" pitchFamily="34" charset="0"/>
                <a:ea typeface="+mn-ea"/>
                <a:cs typeface="+mn-cs"/>
                <a:sym typeface="Arial" panose="020B0604020202020204" pitchFamily="34" charset="0"/>
              </a:defRPr>
            </a:lvl2pPr>
            <a:lvl3pPr>
              <a:defRPr sz="1800">
                <a:latin typeface="Arial Narrow" panose="020B0606020202030204" pitchFamily="34" charset="0"/>
              </a:defRPr>
            </a:lvl3pPr>
            <a:lvl4pPr>
              <a:defRPr sz="1800">
                <a:latin typeface="Arial Narrow" panose="020B0606020202030204" pitchFamily="34" charset="0"/>
              </a:defRPr>
            </a:lvl4pPr>
            <a:lvl5pPr>
              <a:defRPr sz="1800">
                <a:latin typeface="Arial Narrow" panose="020B0606020202030204" pitchFamily="34" charset="0"/>
              </a:defRPr>
            </a:lvl5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9" name="Inhaltsplatzhalter 2"/>
          <p:cNvSpPr>
            <a:spLocks noGrp="1"/>
          </p:cNvSpPr>
          <p:nvPr>
            <p:ph idx="11"/>
          </p:nvPr>
        </p:nvSpPr>
        <p:spPr>
          <a:xfrm>
            <a:off x="628650" y="1484784"/>
            <a:ext cx="3727326" cy="4692179"/>
          </a:xfrm>
          <a:prstGeom prst="rect">
            <a:avLst/>
          </a:prstGeom>
        </p:spPr>
        <p:txBody>
          <a:bodyPr/>
          <a:lstStyle>
            <a:lvl1pPr>
              <a:defRPr sz="1800">
                <a:latin typeface="Arial Narrow" panose="020B0606020202030204" pitchFamily="34" charset="0"/>
              </a:defRPr>
            </a:lvl1pPr>
            <a:lvl2pPr marL="417513" indent="-236538">
              <a:buClrTx/>
              <a:buSzPct val="100000"/>
              <a:buFont typeface="Arial" panose="020B0604020202020204" pitchFamily="34" charset="0"/>
              <a:buChar char="•"/>
              <a:defRPr lang="de-DE" sz="1800" kern="1200" dirty="0" smtClean="0">
                <a:solidFill>
                  <a:srgbClr val="000000"/>
                </a:solidFill>
                <a:latin typeface="Arial Narrow" panose="020B0606020202030204" pitchFamily="34" charset="0"/>
                <a:ea typeface="+mn-ea"/>
                <a:cs typeface="+mn-cs"/>
                <a:sym typeface="Arial" panose="020B0604020202020204" pitchFamily="34" charset="0"/>
              </a:defRPr>
            </a:lvl2pPr>
            <a:lvl3pPr>
              <a:defRPr sz="1800">
                <a:latin typeface="Arial Narrow" panose="020B0606020202030204" pitchFamily="34" charset="0"/>
              </a:defRPr>
            </a:lvl3pPr>
            <a:lvl4pPr>
              <a:defRPr sz="1800">
                <a:latin typeface="Arial Narrow" panose="020B0606020202030204" pitchFamily="34" charset="0"/>
              </a:defRPr>
            </a:lvl4pPr>
            <a:lvl5pPr>
              <a:defRPr sz="1800">
                <a:latin typeface="Arial Narrow" panose="020B0606020202030204" pitchFamily="34" charset="0"/>
              </a:defRPr>
            </a:lvl5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5" name="Fußzeilenplatzhalter 2"/>
          <p:cNvSpPr>
            <a:spLocks noGrp="1"/>
          </p:cNvSpPr>
          <p:nvPr>
            <p:ph type="ftr" sz="quarter" idx="12"/>
          </p:nvPr>
        </p:nvSpPr>
        <p:spPr>
          <a:xfrm>
            <a:off x="1116013" y="6615113"/>
            <a:ext cx="7056437" cy="198437"/>
          </a:xfrm>
        </p:spPr>
        <p:txBody>
          <a:bodyPr/>
          <a:lstStyle>
            <a:lvl1pPr algn="l">
              <a:defRPr sz="1000">
                <a:solidFill>
                  <a:schemeClr val="tx2"/>
                </a:solidFill>
                <a:latin typeface="Arial Narrow" panose="020B0606020202030204" pitchFamily="34" charset="0"/>
              </a:defRPr>
            </a:lvl1pPr>
          </a:lstStyle>
          <a:p>
            <a:pPr>
              <a:defRPr/>
            </a:pPr>
            <a:endParaRPr lang="de-DE"/>
          </a:p>
        </p:txBody>
      </p:sp>
    </p:spTree>
    <p:extLst>
      <p:ext uri="{BB962C8B-B14F-4D97-AF65-F5344CB8AC3E}">
        <p14:creationId xmlns:p14="http://schemas.microsoft.com/office/powerpoint/2010/main" val="1996577413"/>
      </p:ext>
    </p:extLst>
  </p:cSld>
  <p:clrMapOvr>
    <a:masterClrMapping/>
  </p:clrMapOvr>
  <p:transition spd="slow" advTm="7000">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5" name="Titel 1"/>
          <p:cNvSpPr>
            <a:spLocks noGrp="1"/>
          </p:cNvSpPr>
          <p:nvPr>
            <p:ph type="title"/>
          </p:nvPr>
        </p:nvSpPr>
        <p:spPr>
          <a:xfrm>
            <a:off x="637442" y="116632"/>
            <a:ext cx="4942670" cy="720080"/>
          </a:xfrm>
          <a:prstGeom prst="rect">
            <a:avLst/>
          </a:prstGeom>
        </p:spPr>
        <p:txBody>
          <a:bodyPr anchor="b"/>
          <a:lstStyle/>
          <a:p>
            <a:r>
              <a:rPr lang="de-DE" smtClean="0"/>
              <a:t>Titelmasterformat durch Klicken bearbeiten</a:t>
            </a:r>
            <a:endParaRPr lang="de-DE" dirty="0"/>
          </a:p>
        </p:txBody>
      </p:sp>
      <p:sp>
        <p:nvSpPr>
          <p:cNvPr id="3" name="Fußzeilenplatzhalter 2"/>
          <p:cNvSpPr>
            <a:spLocks noGrp="1"/>
          </p:cNvSpPr>
          <p:nvPr>
            <p:ph type="ftr" sz="quarter" idx="10"/>
          </p:nvPr>
        </p:nvSpPr>
        <p:spPr>
          <a:xfrm>
            <a:off x="1116013" y="6615113"/>
            <a:ext cx="7056437" cy="198437"/>
          </a:xfrm>
        </p:spPr>
        <p:txBody>
          <a:bodyPr/>
          <a:lstStyle>
            <a:lvl1pPr algn="l">
              <a:defRPr sz="1000">
                <a:solidFill>
                  <a:schemeClr val="tx2"/>
                </a:solidFill>
                <a:latin typeface="Arial Narrow" panose="020B0606020202030204" pitchFamily="34" charset="0"/>
              </a:defRPr>
            </a:lvl1pPr>
          </a:lstStyle>
          <a:p>
            <a:pPr>
              <a:defRPr/>
            </a:pPr>
            <a:endParaRPr lang="de-DE"/>
          </a:p>
        </p:txBody>
      </p:sp>
    </p:spTree>
    <p:extLst>
      <p:ext uri="{BB962C8B-B14F-4D97-AF65-F5344CB8AC3E}">
        <p14:creationId xmlns:p14="http://schemas.microsoft.com/office/powerpoint/2010/main" val="3046819654"/>
      </p:ext>
    </p:extLst>
  </p:cSld>
  <p:clrMapOvr>
    <a:masterClrMapping/>
  </p:clrMapOvr>
  <p:transition spd="slow" advTm="7000">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Fußzeilenplatzhalter 2"/>
          <p:cNvSpPr>
            <a:spLocks noGrp="1"/>
          </p:cNvSpPr>
          <p:nvPr>
            <p:ph type="ftr" sz="quarter" idx="10"/>
          </p:nvPr>
        </p:nvSpPr>
        <p:spPr>
          <a:xfrm>
            <a:off x="1116013" y="6615113"/>
            <a:ext cx="7056437" cy="198437"/>
          </a:xfrm>
        </p:spPr>
        <p:txBody>
          <a:bodyPr/>
          <a:lstStyle>
            <a:lvl1pPr algn="l">
              <a:defRPr sz="1000">
                <a:solidFill>
                  <a:schemeClr val="tx2"/>
                </a:solidFill>
                <a:latin typeface="Arial Narrow" panose="020B0606020202030204" pitchFamily="34" charset="0"/>
              </a:defRPr>
            </a:lvl1pPr>
          </a:lstStyle>
          <a:p>
            <a:pPr>
              <a:defRPr/>
            </a:pPr>
            <a:endParaRPr lang="de-DE"/>
          </a:p>
        </p:txBody>
      </p:sp>
    </p:spTree>
    <p:extLst>
      <p:ext uri="{BB962C8B-B14F-4D97-AF65-F5344CB8AC3E}">
        <p14:creationId xmlns:p14="http://schemas.microsoft.com/office/powerpoint/2010/main" val="2897423145"/>
      </p:ext>
    </p:extLst>
  </p:cSld>
  <p:clrMapOvr>
    <a:masterClrMapping/>
  </p:clrMapOvr>
  <p:transition spd="slow" advTm="7000">
    <p:cov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a:xfrm>
            <a:off x="628650" y="1268760"/>
            <a:ext cx="7886700" cy="4908203"/>
          </a:xfrm>
          <a:prstGeom prst="rect">
            <a:avLst/>
          </a:prstGeom>
        </p:spPr>
        <p:txBody>
          <a:bodyPr/>
          <a:lstStyle>
            <a:lvl1pPr>
              <a:defRPr sz="1800"/>
            </a:lvl1pPr>
            <a:lvl2pPr marL="417513" indent="-236538">
              <a:buClrTx/>
              <a:buSzPct val="100000"/>
              <a:buFont typeface="Arial" panose="020B0604020202020204" pitchFamily="34" charset="0"/>
              <a:buChar char="•"/>
              <a:defRPr sz="1800"/>
            </a:lvl2pPr>
            <a:lvl3pPr>
              <a:defRPr sz="1800"/>
            </a:lvl3pPr>
            <a:lvl4pPr>
              <a:defRPr sz="1800"/>
            </a:lvl4pPr>
            <a:lvl5pPr>
              <a:defRPr sz="1800"/>
            </a:lvl5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4" name="Rectangle 1"/>
          <p:cNvSpPr>
            <a:spLocks noGrp="1"/>
          </p:cNvSpPr>
          <p:nvPr>
            <p:ph type="sldNum" sz="quarter" idx="10"/>
          </p:nvPr>
        </p:nvSpPr>
        <p:spPr>
          <a:xfrm>
            <a:off x="8821738" y="6669088"/>
            <a:ext cx="127000" cy="127000"/>
          </a:xfrm>
        </p:spPr>
        <p:txBody>
          <a:bodyPr/>
          <a:lstStyle>
            <a:lvl1pPr>
              <a:defRPr/>
            </a:lvl1pPr>
          </a:lstStyle>
          <a:p>
            <a:pPr>
              <a:defRPr/>
            </a:pPr>
            <a:fld id="{9CE18C97-944F-4C24-BAA4-1BCF01C81683}" type="slidenum">
              <a:rPr lang="de-DE" altLang="de-DE"/>
              <a:pPr>
                <a:defRPr/>
              </a:pPr>
              <a:t>‹Nr.›</a:t>
            </a:fld>
            <a:endParaRPr lang="de-DE" altLang="de-DE"/>
          </a:p>
        </p:txBody>
      </p:sp>
      <p:sp>
        <p:nvSpPr>
          <p:cNvPr id="5" name="Fußzeilenplatzhalter 2"/>
          <p:cNvSpPr>
            <a:spLocks noGrp="1"/>
          </p:cNvSpPr>
          <p:nvPr>
            <p:ph type="ftr" sz="quarter" idx="11"/>
          </p:nvPr>
        </p:nvSpPr>
        <p:spPr/>
        <p:txBody>
          <a:bodyPr/>
          <a:lstStyle>
            <a:lvl1pPr algn="l">
              <a:defRPr sz="1000">
                <a:solidFill>
                  <a:schemeClr val="tx2"/>
                </a:solidFill>
                <a:latin typeface="Arial Narrow" panose="020B0606020202030204" pitchFamily="34" charset="0"/>
              </a:defRPr>
            </a:lvl1pPr>
          </a:lstStyle>
          <a:p>
            <a:pPr>
              <a:defRPr/>
            </a:pPr>
            <a:endParaRPr lang="de-DE"/>
          </a:p>
        </p:txBody>
      </p:sp>
    </p:spTree>
    <p:extLst>
      <p:ext uri="{BB962C8B-B14F-4D97-AF65-F5344CB8AC3E}">
        <p14:creationId xmlns:p14="http://schemas.microsoft.com/office/powerpoint/2010/main" val="3259702703"/>
      </p:ext>
    </p:extLst>
  </p:cSld>
  <p:clrMapOvr>
    <a:masterClrMapping/>
  </p:clrMapOvr>
  <p:transition spd="slow" advTm="7000">
    <p:cov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elfolie">
    <p:spTree>
      <p:nvGrpSpPr>
        <p:cNvPr id="1" name=""/>
        <p:cNvGrpSpPr/>
        <p:nvPr/>
      </p:nvGrpSpPr>
      <p:grpSpPr>
        <a:xfrm>
          <a:off x="0" y="0"/>
          <a:ext cx="0" cy="0"/>
          <a:chOff x="0" y="0"/>
          <a:chExt cx="0" cy="0"/>
        </a:xfrm>
      </p:grpSpPr>
      <p:sp>
        <p:nvSpPr>
          <p:cNvPr id="9" name="Titel 1"/>
          <p:cNvSpPr>
            <a:spLocks noGrp="1"/>
          </p:cNvSpPr>
          <p:nvPr>
            <p:ph type="ctrTitle"/>
          </p:nvPr>
        </p:nvSpPr>
        <p:spPr>
          <a:xfrm>
            <a:off x="467544" y="1611432"/>
            <a:ext cx="8280920" cy="2897687"/>
          </a:xfrm>
          <a:prstGeom prst="rect">
            <a:avLst/>
          </a:prstGeom>
        </p:spPr>
        <p:txBody>
          <a:bodyPr anchor="t" anchorCtr="0"/>
          <a:lstStyle>
            <a:lvl1pPr algn="l">
              <a:defRPr sz="4400"/>
            </a:lvl1pPr>
          </a:lstStyle>
          <a:p>
            <a:r>
              <a:rPr lang="de-DE" smtClean="0"/>
              <a:t>Titelmasterformat durch Klicken bearbeiten</a:t>
            </a:r>
            <a:endParaRPr lang="de-DE" dirty="0"/>
          </a:p>
        </p:txBody>
      </p:sp>
      <p:sp>
        <p:nvSpPr>
          <p:cNvPr id="10" name="Untertitel 2"/>
          <p:cNvSpPr>
            <a:spLocks noGrp="1"/>
          </p:cNvSpPr>
          <p:nvPr>
            <p:ph type="subTitle" idx="1"/>
          </p:nvPr>
        </p:nvSpPr>
        <p:spPr>
          <a:xfrm>
            <a:off x="467544" y="4725144"/>
            <a:ext cx="8280920" cy="1728192"/>
          </a:xfrm>
          <a:prstGeom prst="rect">
            <a:avLst/>
          </a:prstGeom>
        </p:spPr>
        <p:txBody>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dirty="0"/>
          </a:p>
        </p:txBody>
      </p:sp>
      <p:sp>
        <p:nvSpPr>
          <p:cNvPr id="11" name="Textplatzhalter 5"/>
          <p:cNvSpPr>
            <a:spLocks noGrp="1"/>
          </p:cNvSpPr>
          <p:nvPr>
            <p:ph type="body" sz="quarter" idx="12"/>
          </p:nvPr>
        </p:nvSpPr>
        <p:spPr>
          <a:xfrm>
            <a:off x="467544" y="404665"/>
            <a:ext cx="8280920" cy="1206768"/>
          </a:xfrm>
          <a:prstGeom prst="rect">
            <a:avLst/>
          </a:prstGeom>
        </p:spPr>
        <p:txBody>
          <a:bodyPr anchor="b" anchorCtr="0"/>
          <a:lstStyle>
            <a:lvl1pPr>
              <a:defRPr sz="2000">
                <a:solidFill>
                  <a:schemeClr val="tx1"/>
                </a:solidFill>
              </a:defRPr>
            </a:lvl1pPr>
          </a:lstStyle>
          <a:p>
            <a:pPr lvl="0"/>
            <a:r>
              <a:rPr lang="de-DE" smtClean="0"/>
              <a:t>Textmasterformat bearbeiten</a:t>
            </a:r>
          </a:p>
        </p:txBody>
      </p:sp>
      <p:sp>
        <p:nvSpPr>
          <p:cNvPr id="5" name="Rectangle 1"/>
          <p:cNvSpPr>
            <a:spLocks noGrp="1"/>
          </p:cNvSpPr>
          <p:nvPr>
            <p:ph type="sldNum" sz="quarter" idx="13"/>
          </p:nvPr>
        </p:nvSpPr>
        <p:spPr>
          <a:xfrm>
            <a:off x="8821738" y="6669088"/>
            <a:ext cx="127000" cy="127000"/>
          </a:xfrm>
        </p:spPr>
        <p:txBody>
          <a:bodyPr/>
          <a:lstStyle>
            <a:lvl1pPr>
              <a:defRPr/>
            </a:lvl1pPr>
          </a:lstStyle>
          <a:p>
            <a:pPr>
              <a:defRPr/>
            </a:pPr>
            <a:fld id="{CB561E3C-7F36-4155-AC87-E69F7B996E60}" type="slidenum">
              <a:rPr lang="de-DE" altLang="de-DE"/>
              <a:pPr>
                <a:defRPr/>
              </a:pPr>
              <a:t>‹Nr.›</a:t>
            </a:fld>
            <a:endParaRPr lang="de-DE" altLang="de-DE"/>
          </a:p>
        </p:txBody>
      </p:sp>
      <p:sp>
        <p:nvSpPr>
          <p:cNvPr id="6" name="Fußzeilenplatzhalter 2"/>
          <p:cNvSpPr>
            <a:spLocks noGrp="1"/>
          </p:cNvSpPr>
          <p:nvPr>
            <p:ph type="ftr" sz="quarter" idx="14"/>
          </p:nvPr>
        </p:nvSpPr>
        <p:spPr/>
        <p:txBody>
          <a:bodyPr/>
          <a:lstStyle>
            <a:lvl1pPr algn="l">
              <a:defRPr sz="1000">
                <a:solidFill>
                  <a:schemeClr val="tx2"/>
                </a:solidFill>
                <a:latin typeface="Arial Narrow" panose="020B0606020202030204" pitchFamily="34" charset="0"/>
              </a:defRPr>
            </a:lvl1pPr>
          </a:lstStyle>
          <a:p>
            <a:pPr>
              <a:defRPr/>
            </a:pPr>
            <a:endParaRPr lang="de-DE"/>
          </a:p>
        </p:txBody>
      </p:sp>
    </p:spTree>
    <p:extLst>
      <p:ext uri="{BB962C8B-B14F-4D97-AF65-F5344CB8AC3E}">
        <p14:creationId xmlns:p14="http://schemas.microsoft.com/office/powerpoint/2010/main" val="2493142810"/>
      </p:ext>
    </p:extLst>
  </p:cSld>
  <p:clrMapOvr>
    <a:masterClrMapping/>
  </p:clrMapOvr>
  <p:transition spd="slow" advTm="7000">
    <p:cov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3" name="Rectangle 3"/>
          <p:cNvSpPr>
            <a:spLocks noGrp="1"/>
          </p:cNvSpPr>
          <p:nvPr>
            <p:ph type="sldNum" sz="quarter" idx="4"/>
          </p:nvPr>
        </p:nvSpPr>
        <p:spPr bwMode="auto">
          <a:xfrm>
            <a:off x="8767763" y="6669088"/>
            <a:ext cx="182562" cy="171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0" tIns="0" rIns="0" bIns="0" numCol="1" anchor="t" anchorCtr="0" compatLnSpc="1">
            <a:prstTxWarp prst="textNoShape">
              <a:avLst/>
            </a:prstTxWarp>
          </a:bodyPr>
          <a:lstStyle>
            <a:lvl1pPr algn="r" eaLnBrk="1">
              <a:defRPr sz="1000">
                <a:latin typeface="+mj-lt"/>
                <a:cs typeface="+mn-cs"/>
                <a:sym typeface="Arial" panose="020B0604020202020204" pitchFamily="34" charset="0"/>
              </a:defRPr>
            </a:lvl1pPr>
          </a:lstStyle>
          <a:p>
            <a:pPr>
              <a:defRPr/>
            </a:pPr>
            <a:fld id="{E42BEB3F-08D9-49EF-B61F-64B0AC4A9AB9}" type="slidenum">
              <a:rPr lang="de-DE" altLang="de-DE"/>
              <a:pPr>
                <a:defRPr/>
              </a:pPr>
              <a:t>‹Nr.›</a:t>
            </a:fld>
            <a:endParaRPr lang="de-DE" altLang="de-DE" dirty="0"/>
          </a:p>
        </p:txBody>
      </p:sp>
      <p:sp>
        <p:nvSpPr>
          <p:cNvPr id="4" name="Rectangle 1"/>
          <p:cNvSpPr>
            <a:spLocks/>
          </p:cNvSpPr>
          <p:nvPr userDrawn="1"/>
        </p:nvSpPr>
        <p:spPr bwMode="auto">
          <a:xfrm>
            <a:off x="152400" y="6654800"/>
            <a:ext cx="758825" cy="153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lvl1pPr defTabSz="457200">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1pPr>
            <a:lvl2pPr defTabSz="457200">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2pPr>
            <a:lvl3pPr defTabSz="457200">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3pPr>
            <a:lvl4pPr defTabSz="457200">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4pPr>
            <a:lvl5pPr defTabSz="457200">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5pPr>
            <a:lvl6pPr marL="457200" indent="1828800" defTabSz="457200" fontAlgn="base" hangingPunct="0">
              <a:spcBef>
                <a:spcPct val="0"/>
              </a:spcBef>
              <a:spcAft>
                <a:spcPct val="0"/>
              </a:spcAft>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6pPr>
            <a:lvl7pPr marL="914400" indent="1828800" defTabSz="457200" fontAlgn="base" hangingPunct="0">
              <a:spcBef>
                <a:spcPct val="0"/>
              </a:spcBef>
              <a:spcAft>
                <a:spcPct val="0"/>
              </a:spcAft>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7pPr>
            <a:lvl8pPr marL="1371600" indent="1828800" defTabSz="457200" fontAlgn="base" hangingPunct="0">
              <a:spcBef>
                <a:spcPct val="0"/>
              </a:spcBef>
              <a:spcAft>
                <a:spcPct val="0"/>
              </a:spcAft>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8pPr>
            <a:lvl9pPr marL="1828800" indent="1828800" defTabSz="457200" fontAlgn="base" hangingPunct="0">
              <a:spcBef>
                <a:spcPct val="0"/>
              </a:spcBef>
              <a:spcAft>
                <a:spcPct val="0"/>
              </a:spcAft>
              <a:defRPr sz="1400">
                <a:solidFill>
                  <a:srgbClr val="004F8F"/>
                </a:solidFill>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lvl9pPr>
          </a:lstStyle>
          <a:p>
            <a:pPr eaLnBrk="1">
              <a:defRPr/>
            </a:pPr>
            <a:fld id="{B1653117-B3F9-4AC9-9C1A-504184EEB33D}" type="datetime4">
              <a:rPr lang="de-DE" altLang="de-DE" sz="1000" smtClean="0">
                <a:latin typeface="+mj-lt"/>
              </a:rPr>
              <a:pPr eaLnBrk="1">
                <a:defRPr/>
              </a:pPr>
              <a:t>6. September 2017</a:t>
            </a:fld>
            <a:endParaRPr lang="de-DE" altLang="de-DE" sz="1000" dirty="0" smtClean="0">
              <a:solidFill>
                <a:srgbClr val="000000"/>
              </a:solidFill>
              <a:latin typeface="+mj-lt"/>
            </a:endParaRPr>
          </a:p>
        </p:txBody>
      </p:sp>
      <p:sp>
        <p:nvSpPr>
          <p:cNvPr id="6" name="Fußzeilenplatzhalter 2"/>
          <p:cNvSpPr>
            <a:spLocks noGrp="1"/>
          </p:cNvSpPr>
          <p:nvPr>
            <p:ph type="ftr" sz="quarter" idx="3"/>
          </p:nvPr>
        </p:nvSpPr>
        <p:spPr>
          <a:xfrm>
            <a:off x="1116013" y="6615113"/>
            <a:ext cx="7056437" cy="207962"/>
          </a:xfrm>
          <a:prstGeom prst="rect">
            <a:avLst/>
          </a:prstGeom>
        </p:spPr>
        <p:txBody>
          <a:bodyPr/>
          <a:lstStyle>
            <a:lvl1pPr algn="l">
              <a:defRPr sz="1000">
                <a:solidFill>
                  <a:schemeClr val="tx2"/>
                </a:solidFill>
                <a:latin typeface="Arial Narrow" panose="020B0606020202030204" pitchFamily="34" charset="0"/>
              </a:defRPr>
            </a:lvl1pPr>
          </a:lstStyle>
          <a:p>
            <a:pPr>
              <a:defRPr/>
            </a:pPr>
            <a:endParaRPr lang="de-DE"/>
          </a:p>
        </p:txBody>
      </p:sp>
      <p:pic>
        <p:nvPicPr>
          <p:cNvPr id="5" name="Grafik 4"/>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6012160" y="116632"/>
            <a:ext cx="1151905" cy="671151"/>
          </a:xfrm>
          <a:prstGeom prst="rect">
            <a:avLst/>
          </a:prstGeom>
        </p:spPr>
      </p:pic>
    </p:spTree>
  </p:cSld>
  <p:clrMap bg1="lt1" tx1="dk1" bg2="lt2" tx2="dk2" accent1="accent1" accent2="accent2" accent3="accent3" accent4="accent4" accent5="accent5" accent6="accent6" hlink="hlink" folHlink="folHlink"/>
  <p:sldLayoutIdLst>
    <p:sldLayoutId id="2147484084" r:id="rId1"/>
    <p:sldLayoutId id="2147484085" r:id="rId2"/>
    <p:sldLayoutId id="2147484086" r:id="rId3"/>
    <p:sldLayoutId id="2147484087" r:id="rId4"/>
    <p:sldLayoutId id="2147484088" r:id="rId5"/>
    <p:sldLayoutId id="2147484089" r:id="rId6"/>
    <p:sldLayoutId id="2147484090" r:id="rId7"/>
    <p:sldLayoutId id="2147484091" r:id="rId8"/>
    <p:sldLayoutId id="2147484092" r:id="rId9"/>
    <p:sldLayoutId id="2147484093" r:id="rId10"/>
    <p:sldLayoutId id="2147484094" r:id="rId11"/>
    <p:sldLayoutId id="2147484095" r:id="rId12"/>
  </p:sldLayoutIdLst>
  <p:transition spd="slow" advTm="7000">
    <p:cover/>
  </p:transition>
  <p:timing>
    <p:tnLst>
      <p:par>
        <p:cTn id="1" dur="indefinite" restart="never" nodeType="tmRoot"/>
      </p:par>
    </p:tnLst>
  </p:timing>
  <p:hf hdr="0" dt="0"/>
  <p:txStyles>
    <p:titleStyle>
      <a:lvl1pPr algn="l" rtl="0" eaLnBrk="1" fontAlgn="base" hangingPunct="1">
        <a:spcBef>
          <a:spcPct val="0"/>
        </a:spcBef>
        <a:spcAft>
          <a:spcPct val="0"/>
        </a:spcAft>
        <a:defRPr kern="1200">
          <a:solidFill>
            <a:srgbClr val="004F8F"/>
          </a:solidFill>
          <a:latin typeface="+mj-lt"/>
          <a:ea typeface="+mj-ea"/>
          <a:cs typeface="+mj-cs"/>
          <a:sym typeface="Arial Narrow" panose="020B0606020202030204" pitchFamily="34" charset="0"/>
        </a:defRPr>
      </a:lvl1pPr>
      <a:lvl2pPr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2pPr>
      <a:lvl3pPr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3pPr>
      <a:lvl4pPr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4pPr>
      <a:lvl5pPr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5pPr>
      <a:lvl6pPr marL="457200"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6pPr>
      <a:lvl7pPr marL="914400"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7pPr>
      <a:lvl8pPr marL="1371600"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8pPr>
      <a:lvl9pPr marL="1828800"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9pPr>
    </p:titleStyle>
    <p:bodyStyle>
      <a:lvl1pPr marL="342900" indent="-342900" algn="l" rtl="0" eaLnBrk="1" fontAlgn="base" hangingPunct="1">
        <a:spcBef>
          <a:spcPts val="300"/>
        </a:spcBef>
        <a:spcAft>
          <a:spcPct val="0"/>
        </a:spcAft>
        <a:defRPr sz="1600" kern="1200">
          <a:solidFill>
            <a:srgbClr val="000000"/>
          </a:solidFill>
          <a:latin typeface="+mn-lt"/>
          <a:ea typeface="+mn-ea"/>
          <a:cs typeface="+mn-cs"/>
          <a:sym typeface="Arial" panose="020B0604020202020204" pitchFamily="34" charset="0"/>
        </a:defRPr>
      </a:lvl1pPr>
      <a:lvl2pPr marL="417513" indent="-236538" algn="l" rtl="0" eaLnBrk="1" fontAlgn="base" hangingPunct="1">
        <a:spcBef>
          <a:spcPts val="300"/>
        </a:spcBef>
        <a:spcAft>
          <a:spcPct val="0"/>
        </a:spcAft>
        <a:buSzPct val="100000"/>
        <a:buChar char="•"/>
        <a:defRPr sz="1600" kern="1200">
          <a:solidFill>
            <a:srgbClr val="000000"/>
          </a:solidFill>
          <a:latin typeface="+mn-lt"/>
          <a:ea typeface="+mn-ea"/>
          <a:cs typeface="+mn-cs"/>
          <a:sym typeface="Arial" panose="020B0604020202020204" pitchFamily="34" charset="0"/>
        </a:defRPr>
      </a:lvl2pPr>
      <a:lvl3pPr marL="687388" indent="-241300" algn="l" rtl="0" eaLnBrk="1" fontAlgn="base" hangingPunct="1">
        <a:spcBef>
          <a:spcPts val="300"/>
        </a:spcBef>
        <a:spcAft>
          <a:spcPct val="0"/>
        </a:spcAft>
        <a:buSzPct val="100000"/>
        <a:buChar char="–"/>
        <a:defRPr sz="1600" kern="1200">
          <a:solidFill>
            <a:srgbClr val="000000"/>
          </a:solidFill>
          <a:latin typeface="+mn-lt"/>
          <a:ea typeface="+mn-ea"/>
          <a:cs typeface="+mn-cs"/>
          <a:sym typeface="Arial" panose="020B0604020202020204" pitchFamily="34" charset="0"/>
        </a:defRPr>
      </a:lvl3pPr>
      <a:lvl4pPr marL="955675" indent="-241300" algn="l" rtl="0" eaLnBrk="1" fontAlgn="base" hangingPunct="1">
        <a:spcBef>
          <a:spcPts val="300"/>
        </a:spcBef>
        <a:spcAft>
          <a:spcPct val="0"/>
        </a:spcAft>
        <a:buSzPct val="100000"/>
        <a:buChar char="–"/>
        <a:defRPr sz="1600" kern="1200">
          <a:solidFill>
            <a:srgbClr val="000000"/>
          </a:solidFill>
          <a:latin typeface="+mn-lt"/>
          <a:ea typeface="+mn-ea"/>
          <a:cs typeface="+mn-cs"/>
          <a:sym typeface="Arial" panose="020B0604020202020204" pitchFamily="34" charset="0"/>
        </a:defRPr>
      </a:lvl4pPr>
      <a:lvl5pPr marL="1227138" indent="-238125" algn="l" rtl="0" eaLnBrk="1" fontAlgn="base" hangingPunct="1">
        <a:spcBef>
          <a:spcPts val="300"/>
        </a:spcBef>
        <a:spcAft>
          <a:spcPct val="0"/>
        </a:spcAft>
        <a:buSzPct val="100000"/>
        <a:buChar char="–"/>
        <a:defRPr sz="1600" kern="1200">
          <a:solidFill>
            <a:srgbClr val="000000"/>
          </a:solidFill>
          <a:latin typeface="+mn-lt"/>
          <a:ea typeface="+mn-ea"/>
          <a:cs typeface="+mn-cs"/>
          <a:sym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a:xfrm>
            <a:off x="467544" y="1340768"/>
            <a:ext cx="8280920" cy="5040560"/>
          </a:xfrm>
        </p:spPr>
        <p:txBody>
          <a:bodyPr/>
          <a:lstStyle/>
          <a:p>
            <a:pPr algn="ctr"/>
            <a:r>
              <a:rPr lang="de-DE" sz="4000" u="sng" dirty="0" smtClean="0"/>
              <a:t>Autorensystem nicht umfangreich genug?</a:t>
            </a:r>
            <a:br>
              <a:rPr lang="de-DE" sz="4000" u="sng" dirty="0" smtClean="0"/>
            </a:br>
            <a:r>
              <a:rPr lang="de-DE" sz="4000" u="sng" dirty="0"/>
              <a:t/>
            </a:r>
            <a:br>
              <a:rPr lang="de-DE" sz="4000" u="sng" dirty="0"/>
            </a:br>
            <a:r>
              <a:rPr lang="de-DE" sz="4000" u="sng" dirty="0" smtClean="0"/>
              <a:t>Komplette Eigenentwicklung zu aufwändig?</a:t>
            </a:r>
            <a:br>
              <a:rPr lang="de-DE" sz="4000" u="sng" dirty="0" smtClean="0"/>
            </a:br>
            <a:r>
              <a:rPr lang="de-DE" sz="4000" u="sng" dirty="0"/>
              <a:t/>
            </a:r>
            <a:br>
              <a:rPr lang="de-DE" sz="4000" u="sng" dirty="0"/>
            </a:br>
            <a:r>
              <a:rPr lang="de-DE" sz="4000" u="sng" dirty="0" smtClean="0"/>
              <a:t>WBT = </a:t>
            </a:r>
            <a:r>
              <a:rPr lang="de-DE" sz="4000" u="sng" dirty="0" smtClean="0"/>
              <a:t>Web-Seite </a:t>
            </a:r>
            <a:r>
              <a:rPr lang="de-DE" sz="4000" u="sng" dirty="0" smtClean="0"/>
              <a:t>+ spezielle Funktionen</a:t>
            </a:r>
            <a:br>
              <a:rPr lang="de-DE" sz="4000" u="sng" dirty="0" smtClean="0"/>
            </a:br>
            <a:r>
              <a:rPr lang="de-DE" sz="3200" dirty="0" smtClean="0"/>
              <a:t>(SCORM, </a:t>
            </a:r>
            <a:r>
              <a:rPr lang="de-DE" sz="3200" dirty="0" err="1" smtClean="0"/>
              <a:t>xAPI</a:t>
            </a:r>
            <a:r>
              <a:rPr lang="de-DE" sz="3200" dirty="0" smtClean="0"/>
              <a:t>, Fragenlogik, Statusverwaltung…)</a:t>
            </a:r>
            <a:r>
              <a:rPr lang="de-DE" sz="4000" dirty="0" smtClean="0"/>
              <a:t/>
            </a:r>
            <a:br>
              <a:rPr lang="de-DE" sz="4000" dirty="0" smtClean="0"/>
            </a:br>
            <a:r>
              <a:rPr lang="de-DE" sz="4000" dirty="0" smtClean="0"/>
              <a:t/>
            </a:r>
            <a:br>
              <a:rPr lang="de-DE" sz="4000" dirty="0" smtClean="0"/>
            </a:br>
            <a:r>
              <a:rPr lang="de-DE" sz="4000" dirty="0" smtClean="0">
                <a:sym typeface="Wingdings" panose="05000000000000000000" pitchFamily="2" charset="2"/>
              </a:rPr>
              <a:t> </a:t>
            </a:r>
            <a:r>
              <a:rPr lang="de-DE" sz="4800" dirty="0"/>
              <a:t>Das </a:t>
            </a:r>
            <a:r>
              <a:rPr lang="de-DE" sz="4800" b="1" dirty="0" err="1"/>
              <a:t>W</a:t>
            </a:r>
            <a:r>
              <a:rPr lang="de-DE" sz="4800" dirty="0" err="1"/>
              <a:t>eb</a:t>
            </a:r>
            <a:r>
              <a:rPr lang="de-DE" sz="4800" b="1" dirty="0" err="1"/>
              <a:t>B</a:t>
            </a:r>
            <a:r>
              <a:rPr lang="de-DE" sz="4800" dirty="0" err="1"/>
              <a:t>ased</a:t>
            </a:r>
            <a:r>
              <a:rPr lang="de-DE" sz="4800" b="1" dirty="0" err="1"/>
              <a:t>T</a:t>
            </a:r>
            <a:r>
              <a:rPr lang="de-DE" sz="4800" dirty="0" err="1"/>
              <a:t>raining</a:t>
            </a:r>
            <a:r>
              <a:rPr lang="de-DE" sz="4800" dirty="0"/>
              <a:t> - </a:t>
            </a:r>
            <a:r>
              <a:rPr lang="de-DE" sz="4800" b="1" dirty="0"/>
              <a:t>Toolkit</a:t>
            </a:r>
            <a:r>
              <a:rPr lang="de-DE" sz="4000" dirty="0"/>
              <a:t/>
            </a:r>
            <a:br>
              <a:rPr lang="de-DE" sz="4000" dirty="0"/>
            </a:br>
            <a:endParaRPr lang="de-DE" sz="4000" dirty="0"/>
          </a:p>
        </p:txBody>
      </p:sp>
      <p:sp>
        <p:nvSpPr>
          <p:cNvPr id="4" name="Fußzeilenplatzhalter 3"/>
          <p:cNvSpPr>
            <a:spLocks noGrp="1"/>
          </p:cNvSpPr>
          <p:nvPr>
            <p:ph type="ftr" sz="quarter" idx="14"/>
          </p:nvPr>
        </p:nvSpPr>
        <p:spPr/>
        <p:txBody>
          <a:bodyPr/>
          <a:lstStyle/>
          <a:p>
            <a:pPr>
              <a:defRPr/>
            </a:pPr>
            <a:endParaRPr lang="de-DE"/>
          </a:p>
        </p:txBody>
      </p:sp>
    </p:spTree>
    <p:extLst>
      <p:ext uri="{BB962C8B-B14F-4D97-AF65-F5344CB8AC3E}">
        <p14:creationId xmlns:p14="http://schemas.microsoft.com/office/powerpoint/2010/main" val="374631974"/>
      </p:ext>
    </p:extLst>
  </p:cSld>
  <p:clrMapOvr>
    <a:masterClrMapping/>
  </p:clrMapOvr>
  <p:transition spd="slow" advTm="7000">
    <p:cov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a:xfrm>
            <a:off x="467544" y="1340768"/>
            <a:ext cx="8280920" cy="5040560"/>
          </a:xfrm>
        </p:spPr>
        <p:txBody>
          <a:bodyPr/>
          <a:lstStyle/>
          <a:p>
            <a:pPr algn="ctr"/>
            <a:r>
              <a:rPr lang="de-DE" sz="4000" u="sng" dirty="0" smtClean="0"/>
              <a:t>Ihr Autorensysteme ist Ihnen nicht umfangreich genug?</a:t>
            </a:r>
            <a:r>
              <a:rPr lang="de-DE" sz="4000" dirty="0" smtClean="0"/>
              <a:t/>
            </a:r>
            <a:br>
              <a:rPr lang="de-DE" sz="4000" dirty="0" smtClean="0"/>
            </a:br>
            <a:r>
              <a:rPr lang="de-DE" sz="4000" dirty="0" smtClean="0"/>
              <a:t/>
            </a:r>
            <a:br>
              <a:rPr lang="de-DE" sz="4000" dirty="0" smtClean="0"/>
            </a:br>
            <a:r>
              <a:rPr lang="de-DE" sz="3600" dirty="0" smtClean="0"/>
              <a:t>Sie haben Ideen/Anforderungen die mit den auf dem Markt verfügbaren Lösungen nicht umsetzbar sind? </a:t>
            </a:r>
            <a:br>
              <a:rPr lang="de-DE" sz="3600" dirty="0" smtClean="0"/>
            </a:br>
            <a:r>
              <a:rPr lang="de-DE" sz="3600" dirty="0"/>
              <a:t/>
            </a:r>
            <a:br>
              <a:rPr lang="de-DE" sz="3600" dirty="0"/>
            </a:br>
            <a:r>
              <a:rPr lang="de-DE" sz="3600" dirty="0" smtClean="0"/>
              <a:t>Ihr Autorensystem ist nicht in der Lage moderne Inhalte zu produzieren? (Design &amp; Technologien)</a:t>
            </a:r>
            <a:endParaRPr lang="de-DE" sz="4000" dirty="0"/>
          </a:p>
        </p:txBody>
      </p:sp>
      <p:sp>
        <p:nvSpPr>
          <p:cNvPr id="4" name="Fußzeilenplatzhalter 3"/>
          <p:cNvSpPr>
            <a:spLocks noGrp="1"/>
          </p:cNvSpPr>
          <p:nvPr>
            <p:ph type="ftr" sz="quarter" idx="14"/>
          </p:nvPr>
        </p:nvSpPr>
        <p:spPr/>
        <p:txBody>
          <a:bodyPr/>
          <a:lstStyle/>
          <a:p>
            <a:pPr>
              <a:defRPr/>
            </a:pPr>
            <a:endParaRPr lang="de-DE" dirty="0"/>
          </a:p>
        </p:txBody>
      </p:sp>
      <p:sp>
        <p:nvSpPr>
          <p:cNvPr id="6" name="Titel 4"/>
          <p:cNvSpPr txBox="1">
            <a:spLocks/>
          </p:cNvSpPr>
          <p:nvPr/>
        </p:nvSpPr>
        <p:spPr>
          <a:xfrm>
            <a:off x="433388" y="0"/>
            <a:ext cx="5434756" cy="2348880"/>
          </a:xfrm>
          <a:prstGeom prst="rect">
            <a:avLst/>
          </a:prstGeom>
        </p:spPr>
        <p:txBody>
          <a:bodyPr anchor="t" anchorCtr="0"/>
          <a:lstStyle>
            <a:lvl1pPr algn="l" rtl="0" eaLnBrk="1" fontAlgn="base" hangingPunct="1">
              <a:spcBef>
                <a:spcPct val="0"/>
              </a:spcBef>
              <a:spcAft>
                <a:spcPct val="0"/>
              </a:spcAft>
              <a:defRPr sz="4400" kern="1200">
                <a:solidFill>
                  <a:srgbClr val="004F8F"/>
                </a:solidFill>
                <a:latin typeface="+mj-lt"/>
                <a:ea typeface="+mj-ea"/>
                <a:cs typeface="+mj-cs"/>
                <a:sym typeface="Arial Narrow" panose="020B0606020202030204" pitchFamily="34" charset="0"/>
              </a:defRPr>
            </a:lvl1pPr>
            <a:lvl2pPr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2pPr>
            <a:lvl3pPr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3pPr>
            <a:lvl4pPr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4pPr>
            <a:lvl5pPr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5pPr>
            <a:lvl6pPr marL="457200"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6pPr>
            <a:lvl7pPr marL="914400"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7pPr>
            <a:lvl8pPr marL="1371600"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8pPr>
            <a:lvl9pPr marL="1828800"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9pPr>
          </a:lstStyle>
          <a:p>
            <a:pPr algn="ctr"/>
            <a:endParaRPr lang="de-DE" sz="4000" dirty="0"/>
          </a:p>
        </p:txBody>
      </p:sp>
      <p:sp>
        <p:nvSpPr>
          <p:cNvPr id="7" name="Titel 4"/>
          <p:cNvSpPr txBox="1">
            <a:spLocks/>
          </p:cNvSpPr>
          <p:nvPr/>
        </p:nvSpPr>
        <p:spPr>
          <a:xfrm>
            <a:off x="433388" y="311200"/>
            <a:ext cx="5976664" cy="795783"/>
          </a:xfrm>
          <a:prstGeom prst="rect">
            <a:avLst/>
          </a:prstGeom>
        </p:spPr>
        <p:txBody>
          <a:bodyPr anchor="t" anchorCtr="0"/>
          <a:lstStyle>
            <a:lvl1pPr algn="l" rtl="0" eaLnBrk="1" fontAlgn="base" hangingPunct="1">
              <a:spcBef>
                <a:spcPct val="0"/>
              </a:spcBef>
              <a:spcAft>
                <a:spcPct val="0"/>
              </a:spcAft>
              <a:defRPr sz="4400" kern="1200">
                <a:solidFill>
                  <a:srgbClr val="004F8F"/>
                </a:solidFill>
                <a:latin typeface="+mj-lt"/>
                <a:ea typeface="+mj-ea"/>
                <a:cs typeface="+mj-cs"/>
                <a:sym typeface="Arial Narrow" panose="020B0606020202030204" pitchFamily="34" charset="0"/>
              </a:defRPr>
            </a:lvl1pPr>
            <a:lvl2pPr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2pPr>
            <a:lvl3pPr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3pPr>
            <a:lvl4pPr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4pPr>
            <a:lvl5pPr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5pPr>
            <a:lvl6pPr marL="457200"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6pPr>
            <a:lvl7pPr marL="914400"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7pPr>
            <a:lvl8pPr marL="1371600"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8pPr>
            <a:lvl9pPr marL="1828800"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9pPr>
          </a:lstStyle>
          <a:p>
            <a:r>
              <a:rPr lang="de-DE" sz="3200" dirty="0"/>
              <a:t>Das </a:t>
            </a:r>
            <a:r>
              <a:rPr lang="de-DE" sz="3200" b="1" dirty="0" err="1"/>
              <a:t>W</a:t>
            </a:r>
            <a:r>
              <a:rPr lang="de-DE" sz="3200" dirty="0" err="1"/>
              <a:t>eb</a:t>
            </a:r>
            <a:r>
              <a:rPr lang="de-DE" sz="3200" b="1" dirty="0" err="1"/>
              <a:t>B</a:t>
            </a:r>
            <a:r>
              <a:rPr lang="de-DE" sz="3200" dirty="0" err="1"/>
              <a:t>ased</a:t>
            </a:r>
            <a:r>
              <a:rPr lang="de-DE" sz="3200" b="1" dirty="0" err="1"/>
              <a:t>T</a:t>
            </a:r>
            <a:r>
              <a:rPr lang="de-DE" sz="3200" dirty="0" err="1"/>
              <a:t>raining</a:t>
            </a:r>
            <a:r>
              <a:rPr lang="de-DE" sz="3200" dirty="0"/>
              <a:t> - </a:t>
            </a:r>
            <a:r>
              <a:rPr lang="de-DE" sz="3200" b="1" dirty="0"/>
              <a:t>Toolkit</a:t>
            </a:r>
            <a:endParaRPr lang="de-DE" sz="3200" dirty="0"/>
          </a:p>
        </p:txBody>
      </p:sp>
    </p:spTree>
    <p:extLst>
      <p:ext uri="{BB962C8B-B14F-4D97-AF65-F5344CB8AC3E}">
        <p14:creationId xmlns:p14="http://schemas.microsoft.com/office/powerpoint/2010/main" val="1259988306"/>
      </p:ext>
    </p:extLst>
  </p:cSld>
  <p:clrMapOvr>
    <a:masterClrMapping/>
  </p:clrMapOvr>
  <p:transition spd="slow" advTm="6000">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a:xfrm>
            <a:off x="467544" y="1340768"/>
            <a:ext cx="8280920" cy="5040560"/>
          </a:xfrm>
        </p:spPr>
        <p:txBody>
          <a:bodyPr/>
          <a:lstStyle/>
          <a:p>
            <a:pPr algn="ctr"/>
            <a:r>
              <a:rPr lang="de-DE" sz="4000" u="sng" dirty="0" smtClean="0"/>
              <a:t>Eine komplette </a:t>
            </a:r>
            <a:r>
              <a:rPr lang="de-DE" sz="4000" u="sng" dirty="0"/>
              <a:t>Eigenentwicklung </a:t>
            </a:r>
            <a:r>
              <a:rPr lang="de-DE" sz="4000" u="sng" dirty="0" smtClean="0"/>
              <a:t>ist zu aufwändig und teuer?</a:t>
            </a:r>
            <a:r>
              <a:rPr lang="de-DE" sz="4000" u="sng" dirty="0"/>
              <a:t/>
            </a:r>
            <a:br>
              <a:rPr lang="de-DE" sz="4000" u="sng" dirty="0"/>
            </a:br>
            <a:r>
              <a:rPr lang="de-DE" sz="4000" dirty="0" smtClean="0"/>
              <a:t/>
            </a:r>
            <a:br>
              <a:rPr lang="de-DE" sz="4000" dirty="0" smtClean="0"/>
            </a:br>
            <a:r>
              <a:rPr lang="de-DE" sz="3600" dirty="0" smtClean="0"/>
              <a:t>Mit (technisch) komplett selbst entwickelten WBTs kann man so gut wie jede Anforderung erfüllen.</a:t>
            </a:r>
            <a:br>
              <a:rPr lang="de-DE" sz="3600" dirty="0" smtClean="0"/>
            </a:br>
            <a:r>
              <a:rPr lang="de-DE" sz="3600" dirty="0" smtClean="0"/>
              <a:t/>
            </a:r>
            <a:br>
              <a:rPr lang="de-DE" sz="3600" dirty="0" smtClean="0"/>
            </a:br>
            <a:r>
              <a:rPr lang="de-DE" sz="3600" dirty="0" smtClean="0"/>
              <a:t>Die Entwicklung kostet jedoch viel Zeit, Geld und </a:t>
            </a:r>
            <a:r>
              <a:rPr lang="de-DE" sz="3600" dirty="0" err="1" smtClean="0"/>
              <a:t>KnowHow</a:t>
            </a:r>
            <a:r>
              <a:rPr lang="de-DE" sz="3600" dirty="0" smtClean="0"/>
              <a:t>.</a:t>
            </a:r>
            <a:endParaRPr lang="de-DE" sz="4000" dirty="0"/>
          </a:p>
        </p:txBody>
      </p:sp>
      <p:sp>
        <p:nvSpPr>
          <p:cNvPr id="4" name="Fußzeilenplatzhalter 3"/>
          <p:cNvSpPr>
            <a:spLocks noGrp="1"/>
          </p:cNvSpPr>
          <p:nvPr>
            <p:ph type="ftr" sz="quarter" idx="14"/>
          </p:nvPr>
        </p:nvSpPr>
        <p:spPr/>
        <p:txBody>
          <a:bodyPr/>
          <a:lstStyle/>
          <a:p>
            <a:pPr>
              <a:defRPr/>
            </a:pPr>
            <a:endParaRPr lang="de-DE" dirty="0"/>
          </a:p>
        </p:txBody>
      </p:sp>
      <p:sp>
        <p:nvSpPr>
          <p:cNvPr id="6" name="Titel 4"/>
          <p:cNvSpPr txBox="1">
            <a:spLocks/>
          </p:cNvSpPr>
          <p:nvPr/>
        </p:nvSpPr>
        <p:spPr>
          <a:xfrm>
            <a:off x="433388" y="0"/>
            <a:ext cx="5434756" cy="2348880"/>
          </a:xfrm>
          <a:prstGeom prst="rect">
            <a:avLst/>
          </a:prstGeom>
        </p:spPr>
        <p:txBody>
          <a:bodyPr anchor="t" anchorCtr="0"/>
          <a:lstStyle>
            <a:lvl1pPr algn="l" rtl="0" eaLnBrk="1" fontAlgn="base" hangingPunct="1">
              <a:spcBef>
                <a:spcPct val="0"/>
              </a:spcBef>
              <a:spcAft>
                <a:spcPct val="0"/>
              </a:spcAft>
              <a:defRPr sz="4400" kern="1200">
                <a:solidFill>
                  <a:srgbClr val="004F8F"/>
                </a:solidFill>
                <a:latin typeface="+mj-lt"/>
                <a:ea typeface="+mj-ea"/>
                <a:cs typeface="+mj-cs"/>
                <a:sym typeface="Arial Narrow" panose="020B0606020202030204" pitchFamily="34" charset="0"/>
              </a:defRPr>
            </a:lvl1pPr>
            <a:lvl2pPr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2pPr>
            <a:lvl3pPr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3pPr>
            <a:lvl4pPr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4pPr>
            <a:lvl5pPr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5pPr>
            <a:lvl6pPr marL="457200"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6pPr>
            <a:lvl7pPr marL="914400"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7pPr>
            <a:lvl8pPr marL="1371600"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8pPr>
            <a:lvl9pPr marL="1828800"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9pPr>
          </a:lstStyle>
          <a:p>
            <a:pPr algn="ctr"/>
            <a:endParaRPr lang="de-DE" sz="4000" dirty="0"/>
          </a:p>
        </p:txBody>
      </p:sp>
      <p:sp>
        <p:nvSpPr>
          <p:cNvPr id="7" name="Titel 4"/>
          <p:cNvSpPr txBox="1">
            <a:spLocks/>
          </p:cNvSpPr>
          <p:nvPr/>
        </p:nvSpPr>
        <p:spPr>
          <a:xfrm>
            <a:off x="433388" y="311200"/>
            <a:ext cx="5976664" cy="795783"/>
          </a:xfrm>
          <a:prstGeom prst="rect">
            <a:avLst/>
          </a:prstGeom>
        </p:spPr>
        <p:txBody>
          <a:bodyPr anchor="t" anchorCtr="0"/>
          <a:lstStyle>
            <a:lvl1pPr algn="l" rtl="0" eaLnBrk="1" fontAlgn="base" hangingPunct="1">
              <a:spcBef>
                <a:spcPct val="0"/>
              </a:spcBef>
              <a:spcAft>
                <a:spcPct val="0"/>
              </a:spcAft>
              <a:defRPr sz="4400" kern="1200">
                <a:solidFill>
                  <a:srgbClr val="004F8F"/>
                </a:solidFill>
                <a:latin typeface="+mj-lt"/>
                <a:ea typeface="+mj-ea"/>
                <a:cs typeface="+mj-cs"/>
                <a:sym typeface="Arial Narrow" panose="020B0606020202030204" pitchFamily="34" charset="0"/>
              </a:defRPr>
            </a:lvl1pPr>
            <a:lvl2pPr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2pPr>
            <a:lvl3pPr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3pPr>
            <a:lvl4pPr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4pPr>
            <a:lvl5pPr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5pPr>
            <a:lvl6pPr marL="457200"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6pPr>
            <a:lvl7pPr marL="914400"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7pPr>
            <a:lvl8pPr marL="1371600"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8pPr>
            <a:lvl9pPr marL="1828800"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9pPr>
          </a:lstStyle>
          <a:p>
            <a:r>
              <a:rPr lang="de-DE" sz="3200" dirty="0"/>
              <a:t>Das </a:t>
            </a:r>
            <a:r>
              <a:rPr lang="de-DE" sz="3200" b="1" dirty="0" err="1"/>
              <a:t>W</a:t>
            </a:r>
            <a:r>
              <a:rPr lang="de-DE" sz="3200" dirty="0" err="1"/>
              <a:t>eb</a:t>
            </a:r>
            <a:r>
              <a:rPr lang="de-DE" sz="3200" b="1" dirty="0" err="1"/>
              <a:t>B</a:t>
            </a:r>
            <a:r>
              <a:rPr lang="de-DE" sz="3200" dirty="0" err="1"/>
              <a:t>ased</a:t>
            </a:r>
            <a:r>
              <a:rPr lang="de-DE" sz="3200" b="1" dirty="0" err="1"/>
              <a:t>T</a:t>
            </a:r>
            <a:r>
              <a:rPr lang="de-DE" sz="3200" dirty="0" err="1"/>
              <a:t>raining</a:t>
            </a:r>
            <a:r>
              <a:rPr lang="de-DE" sz="3200" dirty="0"/>
              <a:t> - </a:t>
            </a:r>
            <a:r>
              <a:rPr lang="de-DE" sz="3200" b="1" dirty="0"/>
              <a:t>Toolkit</a:t>
            </a:r>
            <a:endParaRPr lang="de-DE" sz="3200" dirty="0"/>
          </a:p>
        </p:txBody>
      </p:sp>
    </p:spTree>
    <p:extLst>
      <p:ext uri="{BB962C8B-B14F-4D97-AF65-F5344CB8AC3E}">
        <p14:creationId xmlns:p14="http://schemas.microsoft.com/office/powerpoint/2010/main" val="1201215154"/>
      </p:ext>
    </p:extLst>
  </p:cSld>
  <p:clrMapOvr>
    <a:masterClrMapping/>
  </p:clrMapOvr>
  <p:transition spd="slow" advTm="6000">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a:xfrm>
            <a:off x="467544" y="1340768"/>
            <a:ext cx="8280920" cy="5040560"/>
          </a:xfrm>
        </p:spPr>
        <p:txBody>
          <a:bodyPr/>
          <a:lstStyle/>
          <a:p>
            <a:pPr algn="ctr"/>
            <a:r>
              <a:rPr lang="de-DE" u="sng" dirty="0" smtClean="0"/>
              <a:t>Technisch gesehen ist </a:t>
            </a:r>
            <a:br>
              <a:rPr lang="de-DE" u="sng" dirty="0" smtClean="0"/>
            </a:br>
            <a:r>
              <a:rPr lang="de-DE" u="sng" dirty="0" smtClean="0"/>
              <a:t>ein WBT eine normale Web-Seite, </a:t>
            </a:r>
            <a:br>
              <a:rPr lang="de-DE" u="sng" dirty="0" smtClean="0"/>
            </a:br>
            <a:r>
              <a:rPr lang="de-DE" u="sng" dirty="0" smtClean="0"/>
              <a:t>angereichert mit eLearning-Funktionen</a:t>
            </a:r>
            <a:r>
              <a:rPr lang="de-DE" sz="4800" u="sng" dirty="0" smtClean="0"/>
              <a:t/>
            </a:r>
            <a:br>
              <a:rPr lang="de-DE" sz="4800" u="sng" dirty="0" smtClean="0"/>
            </a:br>
            <a:r>
              <a:rPr lang="de-DE" sz="4000" dirty="0" smtClean="0"/>
              <a:t/>
            </a:r>
            <a:br>
              <a:rPr lang="de-DE" sz="4000" dirty="0" smtClean="0"/>
            </a:br>
            <a:r>
              <a:rPr lang="de-DE" sz="3200" dirty="0" smtClean="0"/>
              <a:t>Ein </a:t>
            </a:r>
            <a:r>
              <a:rPr lang="de-DE" sz="3200" dirty="0" err="1" smtClean="0"/>
              <a:t>WebDesigner</a:t>
            </a:r>
            <a:r>
              <a:rPr lang="de-DE" sz="3200" dirty="0" smtClean="0"/>
              <a:t> kann Ihnen beliebige Web-Seiten erstellen.</a:t>
            </a:r>
            <a:br>
              <a:rPr lang="de-DE" sz="3200" dirty="0" smtClean="0"/>
            </a:br>
            <a:r>
              <a:rPr lang="de-DE" sz="3200" dirty="0" smtClean="0"/>
              <a:t>Die Unterstützung von Standards wie </a:t>
            </a:r>
            <a:r>
              <a:rPr lang="de-DE" sz="3200" b="1" dirty="0" smtClean="0"/>
              <a:t>SCORM</a:t>
            </a:r>
            <a:r>
              <a:rPr lang="de-DE" sz="3200" dirty="0" smtClean="0"/>
              <a:t> oder</a:t>
            </a:r>
            <a:r>
              <a:rPr lang="de-DE" sz="3200" b="1" dirty="0" smtClean="0"/>
              <a:t> </a:t>
            </a:r>
            <a:r>
              <a:rPr lang="de-DE" sz="3200" b="1" dirty="0" err="1" smtClean="0"/>
              <a:t>xAPI</a:t>
            </a:r>
            <a:r>
              <a:rPr lang="de-DE" sz="3200" dirty="0" smtClean="0"/>
              <a:t> machen die Implementation aber komplizierter und erfordern </a:t>
            </a:r>
            <a:r>
              <a:rPr lang="de-DE" sz="3200" dirty="0" err="1" smtClean="0"/>
              <a:t>KnowHow</a:t>
            </a:r>
            <a:r>
              <a:rPr lang="de-DE" sz="3200" dirty="0" smtClean="0"/>
              <a:t> im Bereich eLearning. </a:t>
            </a:r>
            <a:r>
              <a:rPr lang="de-DE" sz="4000" dirty="0" smtClean="0"/>
              <a:t/>
            </a:r>
            <a:br>
              <a:rPr lang="de-DE" sz="4000" dirty="0" smtClean="0"/>
            </a:br>
            <a:r>
              <a:rPr lang="de-DE" sz="4000" dirty="0"/>
              <a:t/>
            </a:r>
            <a:br>
              <a:rPr lang="de-DE" sz="4000" dirty="0"/>
            </a:br>
            <a:endParaRPr lang="de-DE" sz="4000" dirty="0"/>
          </a:p>
        </p:txBody>
      </p:sp>
      <p:sp>
        <p:nvSpPr>
          <p:cNvPr id="4" name="Fußzeilenplatzhalter 3"/>
          <p:cNvSpPr>
            <a:spLocks noGrp="1"/>
          </p:cNvSpPr>
          <p:nvPr>
            <p:ph type="ftr" sz="quarter" idx="14"/>
          </p:nvPr>
        </p:nvSpPr>
        <p:spPr/>
        <p:txBody>
          <a:bodyPr/>
          <a:lstStyle/>
          <a:p>
            <a:pPr>
              <a:defRPr/>
            </a:pPr>
            <a:endParaRPr lang="de-DE" dirty="0"/>
          </a:p>
        </p:txBody>
      </p:sp>
      <p:sp>
        <p:nvSpPr>
          <p:cNvPr id="6" name="Titel 4"/>
          <p:cNvSpPr txBox="1">
            <a:spLocks/>
          </p:cNvSpPr>
          <p:nvPr/>
        </p:nvSpPr>
        <p:spPr>
          <a:xfrm>
            <a:off x="433388" y="0"/>
            <a:ext cx="5434756" cy="2348880"/>
          </a:xfrm>
          <a:prstGeom prst="rect">
            <a:avLst/>
          </a:prstGeom>
        </p:spPr>
        <p:txBody>
          <a:bodyPr anchor="t" anchorCtr="0"/>
          <a:lstStyle>
            <a:lvl1pPr algn="l" rtl="0" eaLnBrk="1" fontAlgn="base" hangingPunct="1">
              <a:spcBef>
                <a:spcPct val="0"/>
              </a:spcBef>
              <a:spcAft>
                <a:spcPct val="0"/>
              </a:spcAft>
              <a:defRPr sz="4400" kern="1200">
                <a:solidFill>
                  <a:srgbClr val="004F8F"/>
                </a:solidFill>
                <a:latin typeface="+mj-lt"/>
                <a:ea typeface="+mj-ea"/>
                <a:cs typeface="+mj-cs"/>
                <a:sym typeface="Arial Narrow" panose="020B0606020202030204" pitchFamily="34" charset="0"/>
              </a:defRPr>
            </a:lvl1pPr>
            <a:lvl2pPr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2pPr>
            <a:lvl3pPr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3pPr>
            <a:lvl4pPr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4pPr>
            <a:lvl5pPr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5pPr>
            <a:lvl6pPr marL="457200"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6pPr>
            <a:lvl7pPr marL="914400"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7pPr>
            <a:lvl8pPr marL="1371600"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8pPr>
            <a:lvl9pPr marL="1828800"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9pPr>
          </a:lstStyle>
          <a:p>
            <a:pPr algn="ctr"/>
            <a:endParaRPr lang="de-DE" sz="4000" dirty="0"/>
          </a:p>
        </p:txBody>
      </p:sp>
      <p:sp>
        <p:nvSpPr>
          <p:cNvPr id="7" name="Titel 4"/>
          <p:cNvSpPr txBox="1">
            <a:spLocks/>
          </p:cNvSpPr>
          <p:nvPr/>
        </p:nvSpPr>
        <p:spPr>
          <a:xfrm>
            <a:off x="433388" y="311200"/>
            <a:ext cx="5976664" cy="795783"/>
          </a:xfrm>
          <a:prstGeom prst="rect">
            <a:avLst/>
          </a:prstGeom>
        </p:spPr>
        <p:txBody>
          <a:bodyPr anchor="t" anchorCtr="0"/>
          <a:lstStyle>
            <a:lvl1pPr algn="l" rtl="0" eaLnBrk="1" fontAlgn="base" hangingPunct="1">
              <a:spcBef>
                <a:spcPct val="0"/>
              </a:spcBef>
              <a:spcAft>
                <a:spcPct val="0"/>
              </a:spcAft>
              <a:defRPr sz="4400" kern="1200">
                <a:solidFill>
                  <a:srgbClr val="004F8F"/>
                </a:solidFill>
                <a:latin typeface="+mj-lt"/>
                <a:ea typeface="+mj-ea"/>
                <a:cs typeface="+mj-cs"/>
                <a:sym typeface="Arial Narrow" panose="020B0606020202030204" pitchFamily="34" charset="0"/>
              </a:defRPr>
            </a:lvl1pPr>
            <a:lvl2pPr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2pPr>
            <a:lvl3pPr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3pPr>
            <a:lvl4pPr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4pPr>
            <a:lvl5pPr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5pPr>
            <a:lvl6pPr marL="457200"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6pPr>
            <a:lvl7pPr marL="914400"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7pPr>
            <a:lvl8pPr marL="1371600"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8pPr>
            <a:lvl9pPr marL="1828800"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9pPr>
          </a:lstStyle>
          <a:p>
            <a:r>
              <a:rPr lang="de-DE" sz="3200" dirty="0"/>
              <a:t>Das </a:t>
            </a:r>
            <a:r>
              <a:rPr lang="de-DE" sz="3200" b="1" dirty="0" err="1"/>
              <a:t>W</a:t>
            </a:r>
            <a:r>
              <a:rPr lang="de-DE" sz="3200" dirty="0" err="1"/>
              <a:t>eb</a:t>
            </a:r>
            <a:r>
              <a:rPr lang="de-DE" sz="3200" b="1" dirty="0" err="1"/>
              <a:t>B</a:t>
            </a:r>
            <a:r>
              <a:rPr lang="de-DE" sz="3200" dirty="0" err="1"/>
              <a:t>ased</a:t>
            </a:r>
            <a:r>
              <a:rPr lang="de-DE" sz="3200" b="1" dirty="0" err="1"/>
              <a:t>T</a:t>
            </a:r>
            <a:r>
              <a:rPr lang="de-DE" sz="3200" dirty="0" err="1"/>
              <a:t>raining</a:t>
            </a:r>
            <a:r>
              <a:rPr lang="de-DE" sz="3200" dirty="0"/>
              <a:t> - </a:t>
            </a:r>
            <a:r>
              <a:rPr lang="de-DE" sz="3200" b="1" dirty="0"/>
              <a:t>Toolkit</a:t>
            </a:r>
            <a:endParaRPr lang="de-DE" sz="3200" dirty="0"/>
          </a:p>
        </p:txBody>
      </p:sp>
    </p:spTree>
    <p:extLst>
      <p:ext uri="{BB962C8B-B14F-4D97-AF65-F5344CB8AC3E}">
        <p14:creationId xmlns:p14="http://schemas.microsoft.com/office/powerpoint/2010/main" val="659617502"/>
      </p:ext>
    </p:extLst>
  </p:cSld>
  <p:clrMapOvr>
    <a:masterClrMapping/>
  </p:clrMapOvr>
  <p:transition spd="slow" advTm="7000">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a:xfrm>
            <a:off x="467544" y="1340768"/>
            <a:ext cx="8280920" cy="5040560"/>
          </a:xfrm>
        </p:spPr>
        <p:txBody>
          <a:bodyPr/>
          <a:lstStyle/>
          <a:p>
            <a:pPr algn="ctr"/>
            <a:r>
              <a:rPr lang="de-DE" dirty="0"/>
              <a:t>Das </a:t>
            </a:r>
            <a:r>
              <a:rPr lang="de-DE" b="1" dirty="0" err="1"/>
              <a:t>W</a:t>
            </a:r>
            <a:r>
              <a:rPr lang="de-DE" dirty="0" err="1"/>
              <a:t>eb</a:t>
            </a:r>
            <a:r>
              <a:rPr lang="de-DE" b="1" dirty="0" err="1"/>
              <a:t>B</a:t>
            </a:r>
            <a:r>
              <a:rPr lang="de-DE" dirty="0" err="1"/>
              <a:t>ased</a:t>
            </a:r>
            <a:r>
              <a:rPr lang="de-DE" b="1" dirty="0" err="1"/>
              <a:t>T</a:t>
            </a:r>
            <a:r>
              <a:rPr lang="de-DE" dirty="0" err="1"/>
              <a:t>raining</a:t>
            </a:r>
            <a:r>
              <a:rPr lang="de-DE" dirty="0"/>
              <a:t> - </a:t>
            </a:r>
            <a:r>
              <a:rPr lang="de-DE" b="1" dirty="0"/>
              <a:t>Toolkit</a:t>
            </a:r>
            <a:r>
              <a:rPr lang="de-DE" dirty="0"/>
              <a:t/>
            </a:r>
            <a:br>
              <a:rPr lang="de-DE" dirty="0"/>
            </a:br>
            <a:r>
              <a:rPr lang="de-DE" dirty="0" smtClean="0"/>
              <a:t/>
            </a:r>
            <a:br>
              <a:rPr lang="de-DE" dirty="0" smtClean="0"/>
            </a:br>
            <a:r>
              <a:rPr lang="de-DE" sz="3600" dirty="0" smtClean="0"/>
              <a:t>Erweitert eine beliebige Web-Seite um </a:t>
            </a:r>
            <a:br>
              <a:rPr lang="de-DE" sz="3600" dirty="0" smtClean="0"/>
            </a:br>
            <a:r>
              <a:rPr lang="de-DE" sz="3600" dirty="0" smtClean="0"/>
              <a:t>WBT-Funktionalitäten</a:t>
            </a:r>
            <a:br>
              <a:rPr lang="de-DE" sz="3600" dirty="0" smtClean="0"/>
            </a:br>
            <a:r>
              <a:rPr lang="de-DE" sz="3600" u="sng" dirty="0"/>
              <a:t/>
            </a:r>
            <a:br>
              <a:rPr lang="de-DE" sz="3600" u="sng" dirty="0"/>
            </a:br>
            <a:r>
              <a:rPr lang="de-DE" sz="3600" dirty="0" smtClean="0"/>
              <a:t>SCORM, </a:t>
            </a:r>
            <a:r>
              <a:rPr lang="de-DE" sz="3600" dirty="0" err="1" smtClean="0"/>
              <a:t>xAPI</a:t>
            </a:r>
            <a:r>
              <a:rPr lang="de-DE" sz="3600" dirty="0" smtClean="0"/>
              <a:t>, Fragenlogik, Statusspeicherung können ohne tieferes Wissen über WBT-typische Anforderungen eingebunden werden.</a:t>
            </a:r>
            <a:endParaRPr lang="de-DE" sz="2800" dirty="0"/>
          </a:p>
        </p:txBody>
      </p:sp>
      <p:sp>
        <p:nvSpPr>
          <p:cNvPr id="4" name="Fußzeilenplatzhalter 3"/>
          <p:cNvSpPr>
            <a:spLocks noGrp="1"/>
          </p:cNvSpPr>
          <p:nvPr>
            <p:ph type="ftr" sz="quarter" idx="14"/>
          </p:nvPr>
        </p:nvSpPr>
        <p:spPr/>
        <p:txBody>
          <a:bodyPr/>
          <a:lstStyle/>
          <a:p>
            <a:pPr>
              <a:defRPr/>
            </a:pPr>
            <a:endParaRPr lang="de-DE" dirty="0"/>
          </a:p>
        </p:txBody>
      </p:sp>
      <p:sp>
        <p:nvSpPr>
          <p:cNvPr id="6" name="Titel 4"/>
          <p:cNvSpPr txBox="1">
            <a:spLocks/>
          </p:cNvSpPr>
          <p:nvPr/>
        </p:nvSpPr>
        <p:spPr>
          <a:xfrm>
            <a:off x="433388" y="0"/>
            <a:ext cx="5434756" cy="2348880"/>
          </a:xfrm>
          <a:prstGeom prst="rect">
            <a:avLst/>
          </a:prstGeom>
        </p:spPr>
        <p:txBody>
          <a:bodyPr anchor="t" anchorCtr="0"/>
          <a:lstStyle>
            <a:lvl1pPr algn="l" rtl="0" eaLnBrk="1" fontAlgn="base" hangingPunct="1">
              <a:spcBef>
                <a:spcPct val="0"/>
              </a:spcBef>
              <a:spcAft>
                <a:spcPct val="0"/>
              </a:spcAft>
              <a:defRPr sz="4400" kern="1200">
                <a:solidFill>
                  <a:srgbClr val="004F8F"/>
                </a:solidFill>
                <a:latin typeface="+mj-lt"/>
                <a:ea typeface="+mj-ea"/>
                <a:cs typeface="+mj-cs"/>
                <a:sym typeface="Arial Narrow" panose="020B0606020202030204" pitchFamily="34" charset="0"/>
              </a:defRPr>
            </a:lvl1pPr>
            <a:lvl2pPr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2pPr>
            <a:lvl3pPr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3pPr>
            <a:lvl4pPr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4pPr>
            <a:lvl5pPr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5pPr>
            <a:lvl6pPr marL="457200"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6pPr>
            <a:lvl7pPr marL="914400"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7pPr>
            <a:lvl8pPr marL="1371600"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8pPr>
            <a:lvl9pPr marL="1828800"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9pPr>
          </a:lstStyle>
          <a:p>
            <a:pPr algn="ctr"/>
            <a:endParaRPr lang="de-DE" sz="4000" dirty="0"/>
          </a:p>
        </p:txBody>
      </p:sp>
      <p:sp>
        <p:nvSpPr>
          <p:cNvPr id="7" name="Titel 4"/>
          <p:cNvSpPr txBox="1">
            <a:spLocks/>
          </p:cNvSpPr>
          <p:nvPr/>
        </p:nvSpPr>
        <p:spPr>
          <a:xfrm>
            <a:off x="433388" y="311200"/>
            <a:ext cx="5976664" cy="795783"/>
          </a:xfrm>
          <a:prstGeom prst="rect">
            <a:avLst/>
          </a:prstGeom>
        </p:spPr>
        <p:txBody>
          <a:bodyPr anchor="t" anchorCtr="0"/>
          <a:lstStyle>
            <a:lvl1pPr algn="l" rtl="0" eaLnBrk="1" fontAlgn="base" hangingPunct="1">
              <a:spcBef>
                <a:spcPct val="0"/>
              </a:spcBef>
              <a:spcAft>
                <a:spcPct val="0"/>
              </a:spcAft>
              <a:defRPr sz="4400" kern="1200">
                <a:solidFill>
                  <a:srgbClr val="004F8F"/>
                </a:solidFill>
                <a:latin typeface="+mj-lt"/>
                <a:ea typeface="+mj-ea"/>
                <a:cs typeface="+mj-cs"/>
                <a:sym typeface="Arial Narrow" panose="020B0606020202030204" pitchFamily="34" charset="0"/>
              </a:defRPr>
            </a:lvl1pPr>
            <a:lvl2pPr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2pPr>
            <a:lvl3pPr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3pPr>
            <a:lvl4pPr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4pPr>
            <a:lvl5pPr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5pPr>
            <a:lvl6pPr marL="457200"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6pPr>
            <a:lvl7pPr marL="914400"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7pPr>
            <a:lvl8pPr marL="1371600"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8pPr>
            <a:lvl9pPr marL="1828800"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9pPr>
          </a:lstStyle>
          <a:p>
            <a:endParaRPr lang="de-DE" sz="3200" dirty="0"/>
          </a:p>
        </p:txBody>
      </p:sp>
    </p:spTree>
    <p:extLst>
      <p:ext uri="{BB962C8B-B14F-4D97-AF65-F5344CB8AC3E}">
        <p14:creationId xmlns:p14="http://schemas.microsoft.com/office/powerpoint/2010/main" val="3751851245"/>
      </p:ext>
    </p:extLst>
  </p:cSld>
  <p:clrMapOvr>
    <a:masterClrMapping/>
  </p:clrMapOvr>
  <p:transition spd="slow" advTm="6000">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a:xfrm>
            <a:off x="467544" y="1340768"/>
            <a:ext cx="8280920" cy="5040560"/>
          </a:xfrm>
        </p:spPr>
        <p:txBody>
          <a:bodyPr/>
          <a:lstStyle/>
          <a:p>
            <a:pPr algn="ctr"/>
            <a:r>
              <a:rPr lang="de-DE" u="sng" dirty="0" err="1" smtClean="0"/>
              <a:t>Unfang</a:t>
            </a:r>
            <a:r>
              <a:rPr lang="de-DE" u="sng" dirty="0" smtClean="0"/>
              <a:t> Prototyp:</a:t>
            </a:r>
            <a:br>
              <a:rPr lang="de-DE" u="sng" dirty="0" smtClean="0"/>
            </a:br>
            <a:r>
              <a:rPr lang="de-DE" u="sng" dirty="0"/>
              <a:t/>
            </a:r>
            <a:br>
              <a:rPr lang="de-DE" u="sng" dirty="0"/>
            </a:br>
            <a:r>
              <a:rPr lang="de-DE" sz="3600" u="sng" dirty="0" smtClean="0"/>
              <a:t>Fragetypen: </a:t>
            </a:r>
            <a:r>
              <a:rPr lang="de-DE" sz="3600" dirty="0" smtClean="0"/>
              <a:t/>
            </a:r>
            <a:br>
              <a:rPr lang="de-DE" sz="3600" dirty="0" smtClean="0"/>
            </a:br>
            <a:r>
              <a:rPr lang="de-DE" sz="3600" b="1" dirty="0" err="1" smtClean="0"/>
              <a:t>SingleChoice</a:t>
            </a:r>
            <a:r>
              <a:rPr lang="de-DE" sz="3600" dirty="0" smtClean="0"/>
              <a:t>, </a:t>
            </a:r>
            <a:r>
              <a:rPr lang="de-DE" sz="3600" b="1" dirty="0" err="1" smtClean="0"/>
              <a:t>MultipleChoice</a:t>
            </a:r>
            <a:r>
              <a:rPr lang="de-DE" sz="3600" dirty="0" smtClean="0"/>
              <a:t/>
            </a:r>
            <a:br>
              <a:rPr lang="de-DE" sz="3600" dirty="0" smtClean="0"/>
            </a:br>
            <a:r>
              <a:rPr lang="de-DE" sz="3200" dirty="0" err="1" smtClean="0"/>
              <a:t>Einfügbar</a:t>
            </a:r>
            <a:r>
              <a:rPr lang="de-DE" sz="3200" dirty="0" smtClean="0"/>
              <a:t> </a:t>
            </a:r>
            <a:r>
              <a:rPr lang="de-DE" sz="3200" dirty="0" err="1" smtClean="0"/>
              <a:t>duch</a:t>
            </a:r>
            <a:r>
              <a:rPr lang="de-DE" sz="3200" dirty="0" smtClean="0"/>
              <a:t> </a:t>
            </a:r>
            <a:r>
              <a:rPr lang="de-DE" sz="3200" b="1" dirty="0" err="1" smtClean="0"/>
              <a:t>CustomElement</a:t>
            </a:r>
            <a:r>
              <a:rPr lang="de-DE" sz="3200" b="1" dirty="0" smtClean="0"/>
              <a:t>-Bausteine</a:t>
            </a:r>
            <a:r>
              <a:rPr lang="de-DE" sz="3200" dirty="0" smtClean="0"/>
              <a:t/>
            </a:r>
            <a:br>
              <a:rPr lang="de-DE" sz="3200" dirty="0" smtClean="0"/>
            </a:br>
            <a:r>
              <a:rPr lang="de-DE" sz="3600" dirty="0"/>
              <a:t/>
            </a:r>
            <a:br>
              <a:rPr lang="de-DE" sz="3600" dirty="0"/>
            </a:br>
            <a:r>
              <a:rPr lang="de-DE" sz="3600" u="sng" dirty="0" smtClean="0"/>
              <a:t>Zur Steuerung / Bedienung:</a:t>
            </a:r>
            <a:br>
              <a:rPr lang="de-DE" sz="3600" u="sng" dirty="0" smtClean="0"/>
            </a:br>
            <a:r>
              <a:rPr lang="de-DE" sz="3600" dirty="0" smtClean="0"/>
              <a:t>- </a:t>
            </a:r>
            <a:r>
              <a:rPr lang="de-DE" sz="3600" b="1" dirty="0" smtClean="0"/>
              <a:t>High-</a:t>
            </a:r>
            <a:r>
              <a:rPr lang="de-DE" sz="3600" dirty="0" smtClean="0"/>
              <a:t> und </a:t>
            </a:r>
            <a:r>
              <a:rPr lang="de-DE" sz="3600" b="1" dirty="0" smtClean="0"/>
              <a:t>Low-Level API</a:t>
            </a:r>
            <a:endParaRPr lang="de-DE" sz="3200" b="1" dirty="0"/>
          </a:p>
        </p:txBody>
      </p:sp>
      <p:sp>
        <p:nvSpPr>
          <p:cNvPr id="4" name="Fußzeilenplatzhalter 3"/>
          <p:cNvSpPr>
            <a:spLocks noGrp="1"/>
          </p:cNvSpPr>
          <p:nvPr>
            <p:ph type="ftr" sz="quarter" idx="14"/>
          </p:nvPr>
        </p:nvSpPr>
        <p:spPr/>
        <p:txBody>
          <a:bodyPr/>
          <a:lstStyle/>
          <a:p>
            <a:pPr>
              <a:defRPr/>
            </a:pPr>
            <a:endParaRPr lang="de-DE" dirty="0"/>
          </a:p>
        </p:txBody>
      </p:sp>
      <p:sp>
        <p:nvSpPr>
          <p:cNvPr id="6" name="Titel 4"/>
          <p:cNvSpPr txBox="1">
            <a:spLocks/>
          </p:cNvSpPr>
          <p:nvPr/>
        </p:nvSpPr>
        <p:spPr>
          <a:xfrm>
            <a:off x="433388" y="0"/>
            <a:ext cx="5434756" cy="2348880"/>
          </a:xfrm>
          <a:prstGeom prst="rect">
            <a:avLst/>
          </a:prstGeom>
        </p:spPr>
        <p:txBody>
          <a:bodyPr anchor="t" anchorCtr="0"/>
          <a:lstStyle>
            <a:lvl1pPr algn="l" rtl="0" eaLnBrk="1" fontAlgn="base" hangingPunct="1">
              <a:spcBef>
                <a:spcPct val="0"/>
              </a:spcBef>
              <a:spcAft>
                <a:spcPct val="0"/>
              </a:spcAft>
              <a:defRPr sz="4400" kern="1200">
                <a:solidFill>
                  <a:srgbClr val="004F8F"/>
                </a:solidFill>
                <a:latin typeface="+mj-lt"/>
                <a:ea typeface="+mj-ea"/>
                <a:cs typeface="+mj-cs"/>
                <a:sym typeface="Arial Narrow" panose="020B0606020202030204" pitchFamily="34" charset="0"/>
              </a:defRPr>
            </a:lvl1pPr>
            <a:lvl2pPr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2pPr>
            <a:lvl3pPr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3pPr>
            <a:lvl4pPr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4pPr>
            <a:lvl5pPr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5pPr>
            <a:lvl6pPr marL="457200"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6pPr>
            <a:lvl7pPr marL="914400"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7pPr>
            <a:lvl8pPr marL="1371600"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8pPr>
            <a:lvl9pPr marL="1828800"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9pPr>
          </a:lstStyle>
          <a:p>
            <a:pPr algn="ctr"/>
            <a:endParaRPr lang="de-DE" sz="4000" dirty="0"/>
          </a:p>
        </p:txBody>
      </p:sp>
      <p:sp>
        <p:nvSpPr>
          <p:cNvPr id="7" name="Titel 4"/>
          <p:cNvSpPr txBox="1">
            <a:spLocks/>
          </p:cNvSpPr>
          <p:nvPr/>
        </p:nvSpPr>
        <p:spPr>
          <a:xfrm>
            <a:off x="433388" y="311200"/>
            <a:ext cx="5976664" cy="795783"/>
          </a:xfrm>
          <a:prstGeom prst="rect">
            <a:avLst/>
          </a:prstGeom>
        </p:spPr>
        <p:txBody>
          <a:bodyPr anchor="t" anchorCtr="0"/>
          <a:lstStyle>
            <a:lvl1pPr algn="l" rtl="0" eaLnBrk="1" fontAlgn="base" hangingPunct="1">
              <a:spcBef>
                <a:spcPct val="0"/>
              </a:spcBef>
              <a:spcAft>
                <a:spcPct val="0"/>
              </a:spcAft>
              <a:defRPr sz="4400" kern="1200">
                <a:solidFill>
                  <a:srgbClr val="004F8F"/>
                </a:solidFill>
                <a:latin typeface="+mj-lt"/>
                <a:ea typeface="+mj-ea"/>
                <a:cs typeface="+mj-cs"/>
                <a:sym typeface="Arial Narrow" panose="020B0606020202030204" pitchFamily="34" charset="0"/>
              </a:defRPr>
            </a:lvl1pPr>
            <a:lvl2pPr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2pPr>
            <a:lvl3pPr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3pPr>
            <a:lvl4pPr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4pPr>
            <a:lvl5pPr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5pPr>
            <a:lvl6pPr marL="457200"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6pPr>
            <a:lvl7pPr marL="914400"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7pPr>
            <a:lvl8pPr marL="1371600"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8pPr>
            <a:lvl9pPr marL="1828800"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9pPr>
          </a:lstStyle>
          <a:p>
            <a:r>
              <a:rPr lang="de-DE" sz="3200" dirty="0"/>
              <a:t>Das </a:t>
            </a:r>
            <a:r>
              <a:rPr lang="de-DE" sz="3200" b="1" dirty="0" err="1"/>
              <a:t>W</a:t>
            </a:r>
            <a:r>
              <a:rPr lang="de-DE" sz="3200" dirty="0" err="1"/>
              <a:t>eb</a:t>
            </a:r>
            <a:r>
              <a:rPr lang="de-DE" sz="3200" b="1" dirty="0" err="1"/>
              <a:t>B</a:t>
            </a:r>
            <a:r>
              <a:rPr lang="de-DE" sz="3200" dirty="0" err="1"/>
              <a:t>ased</a:t>
            </a:r>
            <a:r>
              <a:rPr lang="de-DE" sz="3200" b="1" dirty="0" err="1"/>
              <a:t>T</a:t>
            </a:r>
            <a:r>
              <a:rPr lang="de-DE" sz="3200" dirty="0" err="1"/>
              <a:t>raining</a:t>
            </a:r>
            <a:r>
              <a:rPr lang="de-DE" sz="3200" dirty="0"/>
              <a:t> - </a:t>
            </a:r>
            <a:r>
              <a:rPr lang="de-DE" sz="3200" b="1" dirty="0"/>
              <a:t>Toolkit</a:t>
            </a:r>
            <a:endParaRPr lang="de-DE" sz="3200" dirty="0"/>
          </a:p>
        </p:txBody>
      </p:sp>
    </p:spTree>
    <p:extLst>
      <p:ext uri="{BB962C8B-B14F-4D97-AF65-F5344CB8AC3E}">
        <p14:creationId xmlns:p14="http://schemas.microsoft.com/office/powerpoint/2010/main" val="1146052203"/>
      </p:ext>
    </p:extLst>
  </p:cSld>
  <p:clrMapOvr>
    <a:masterClrMapping/>
  </p:clrMapOvr>
  <p:transition spd="slow" advTm="5000">
    <p:cov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3"/>
          <p:cNvSpPr>
            <a:spLocks noGrp="1"/>
          </p:cNvSpPr>
          <p:nvPr>
            <p:ph type="ftr" sz="quarter" idx="14"/>
          </p:nvPr>
        </p:nvSpPr>
        <p:spPr/>
        <p:txBody>
          <a:bodyPr/>
          <a:lstStyle/>
          <a:p>
            <a:pPr>
              <a:defRPr/>
            </a:pPr>
            <a:endParaRPr lang="de-DE" dirty="0"/>
          </a:p>
        </p:txBody>
      </p:sp>
      <p:sp>
        <p:nvSpPr>
          <p:cNvPr id="6" name="Titel 4"/>
          <p:cNvSpPr txBox="1">
            <a:spLocks/>
          </p:cNvSpPr>
          <p:nvPr/>
        </p:nvSpPr>
        <p:spPr>
          <a:xfrm>
            <a:off x="433388" y="0"/>
            <a:ext cx="5434756" cy="2348880"/>
          </a:xfrm>
          <a:prstGeom prst="rect">
            <a:avLst/>
          </a:prstGeom>
        </p:spPr>
        <p:txBody>
          <a:bodyPr anchor="t" anchorCtr="0"/>
          <a:lstStyle>
            <a:lvl1pPr algn="l" rtl="0" eaLnBrk="1" fontAlgn="base" hangingPunct="1">
              <a:spcBef>
                <a:spcPct val="0"/>
              </a:spcBef>
              <a:spcAft>
                <a:spcPct val="0"/>
              </a:spcAft>
              <a:defRPr sz="4400" kern="1200">
                <a:solidFill>
                  <a:srgbClr val="004F8F"/>
                </a:solidFill>
                <a:latin typeface="+mj-lt"/>
                <a:ea typeface="+mj-ea"/>
                <a:cs typeface="+mj-cs"/>
                <a:sym typeface="Arial Narrow" panose="020B0606020202030204" pitchFamily="34" charset="0"/>
              </a:defRPr>
            </a:lvl1pPr>
            <a:lvl2pPr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2pPr>
            <a:lvl3pPr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3pPr>
            <a:lvl4pPr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4pPr>
            <a:lvl5pPr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5pPr>
            <a:lvl6pPr marL="457200"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6pPr>
            <a:lvl7pPr marL="914400"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7pPr>
            <a:lvl8pPr marL="1371600"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8pPr>
            <a:lvl9pPr marL="1828800"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9pPr>
          </a:lstStyle>
          <a:p>
            <a:pPr algn="ctr"/>
            <a:endParaRPr lang="de-DE" sz="4000" dirty="0"/>
          </a:p>
        </p:txBody>
      </p:sp>
      <p:sp>
        <p:nvSpPr>
          <p:cNvPr id="7" name="Titel 4"/>
          <p:cNvSpPr txBox="1">
            <a:spLocks/>
          </p:cNvSpPr>
          <p:nvPr/>
        </p:nvSpPr>
        <p:spPr>
          <a:xfrm>
            <a:off x="433388" y="311200"/>
            <a:ext cx="5976664" cy="795783"/>
          </a:xfrm>
          <a:prstGeom prst="rect">
            <a:avLst/>
          </a:prstGeom>
        </p:spPr>
        <p:txBody>
          <a:bodyPr anchor="t" anchorCtr="0"/>
          <a:lstStyle>
            <a:lvl1pPr algn="l" rtl="0" eaLnBrk="1" fontAlgn="base" hangingPunct="1">
              <a:spcBef>
                <a:spcPct val="0"/>
              </a:spcBef>
              <a:spcAft>
                <a:spcPct val="0"/>
              </a:spcAft>
              <a:defRPr sz="4400" kern="1200">
                <a:solidFill>
                  <a:srgbClr val="004F8F"/>
                </a:solidFill>
                <a:latin typeface="+mj-lt"/>
                <a:ea typeface="+mj-ea"/>
                <a:cs typeface="+mj-cs"/>
                <a:sym typeface="Arial Narrow" panose="020B0606020202030204" pitchFamily="34" charset="0"/>
              </a:defRPr>
            </a:lvl1pPr>
            <a:lvl2pPr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2pPr>
            <a:lvl3pPr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3pPr>
            <a:lvl4pPr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4pPr>
            <a:lvl5pPr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5pPr>
            <a:lvl6pPr marL="457200"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6pPr>
            <a:lvl7pPr marL="914400"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7pPr>
            <a:lvl8pPr marL="1371600"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8pPr>
            <a:lvl9pPr marL="1828800"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9pPr>
          </a:lstStyle>
          <a:p>
            <a:r>
              <a:rPr lang="de-DE" sz="3200" dirty="0"/>
              <a:t>Das </a:t>
            </a:r>
            <a:r>
              <a:rPr lang="de-DE" sz="3200" b="1" dirty="0" err="1"/>
              <a:t>W</a:t>
            </a:r>
            <a:r>
              <a:rPr lang="de-DE" sz="3200" dirty="0" err="1"/>
              <a:t>eb</a:t>
            </a:r>
            <a:r>
              <a:rPr lang="de-DE" sz="3200" b="1" dirty="0" err="1"/>
              <a:t>B</a:t>
            </a:r>
            <a:r>
              <a:rPr lang="de-DE" sz="3200" dirty="0" err="1"/>
              <a:t>ased</a:t>
            </a:r>
            <a:r>
              <a:rPr lang="de-DE" sz="3200" b="1" dirty="0" err="1"/>
              <a:t>T</a:t>
            </a:r>
            <a:r>
              <a:rPr lang="de-DE" sz="3200" dirty="0" err="1"/>
              <a:t>raining</a:t>
            </a:r>
            <a:r>
              <a:rPr lang="de-DE" sz="3200" dirty="0"/>
              <a:t> - </a:t>
            </a:r>
            <a:r>
              <a:rPr lang="de-DE" sz="3200" b="1" dirty="0"/>
              <a:t>Toolkit</a:t>
            </a:r>
            <a:endParaRPr lang="de-DE" sz="3200" dirty="0"/>
          </a:p>
        </p:txBody>
      </p:sp>
      <p:sp>
        <p:nvSpPr>
          <p:cNvPr id="14" name="Titel 4"/>
          <p:cNvSpPr txBox="1">
            <a:spLocks/>
          </p:cNvSpPr>
          <p:nvPr/>
        </p:nvSpPr>
        <p:spPr>
          <a:xfrm>
            <a:off x="5639932" y="1232713"/>
            <a:ext cx="3338079" cy="2988041"/>
          </a:xfrm>
          <a:prstGeom prst="rect">
            <a:avLst/>
          </a:prstGeom>
        </p:spPr>
        <p:txBody>
          <a:bodyPr anchor="t" anchorCtr="0"/>
          <a:lstStyle>
            <a:lvl1pPr algn="l" rtl="0" eaLnBrk="1" fontAlgn="base" hangingPunct="1">
              <a:spcBef>
                <a:spcPct val="0"/>
              </a:spcBef>
              <a:spcAft>
                <a:spcPct val="0"/>
              </a:spcAft>
              <a:defRPr sz="4400" kern="1200">
                <a:solidFill>
                  <a:srgbClr val="004F8F"/>
                </a:solidFill>
                <a:latin typeface="+mj-lt"/>
                <a:ea typeface="+mj-ea"/>
                <a:cs typeface="+mj-cs"/>
                <a:sym typeface="Arial Narrow" panose="020B0606020202030204" pitchFamily="34" charset="0"/>
              </a:defRPr>
            </a:lvl1pPr>
            <a:lvl2pPr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2pPr>
            <a:lvl3pPr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3pPr>
            <a:lvl4pPr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4pPr>
            <a:lvl5pPr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5pPr>
            <a:lvl6pPr marL="457200"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6pPr>
            <a:lvl7pPr marL="914400"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7pPr>
            <a:lvl8pPr marL="1371600"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8pPr>
            <a:lvl9pPr marL="1828800"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9pPr>
          </a:lstStyle>
          <a:p>
            <a:r>
              <a:rPr lang="de-DE" sz="3200" b="1" dirty="0" smtClean="0"/>
              <a:t>High-Level API</a:t>
            </a:r>
          </a:p>
          <a:p>
            <a:endParaRPr lang="de-DE" sz="3200" b="1" dirty="0" smtClean="0"/>
          </a:p>
          <a:p>
            <a:pPr marL="457200" indent="-457200">
              <a:buFont typeface="Arial" panose="020B0604020202020204" pitchFamily="34" charset="0"/>
              <a:buChar char="•"/>
            </a:pPr>
            <a:r>
              <a:rPr lang="de-DE" sz="2000" dirty="0" err="1" smtClean="0">
                <a:latin typeface="Courier New" panose="02070309020205020404" pitchFamily="49" charset="0"/>
                <a:cs typeface="Courier New" panose="02070309020205020404" pitchFamily="49" charset="0"/>
              </a:rPr>
              <a:t>onEnterCourse</a:t>
            </a:r>
            <a:endParaRPr lang="de-DE" sz="2000" dirty="0" smtClean="0">
              <a:latin typeface="Courier New" panose="02070309020205020404" pitchFamily="49" charset="0"/>
              <a:cs typeface="Courier New" panose="02070309020205020404" pitchFamily="49" charset="0"/>
            </a:endParaRPr>
          </a:p>
          <a:p>
            <a:pPr marL="457200" indent="-457200">
              <a:buFont typeface="Arial" panose="020B0604020202020204" pitchFamily="34" charset="0"/>
              <a:buChar char="•"/>
            </a:pPr>
            <a:r>
              <a:rPr lang="de-DE" sz="2000" dirty="0" err="1" smtClean="0">
                <a:latin typeface="Courier New" panose="02070309020205020404" pitchFamily="49" charset="0"/>
                <a:cs typeface="Courier New" panose="02070309020205020404" pitchFamily="49" charset="0"/>
              </a:rPr>
              <a:t>onProfileUpdate</a:t>
            </a:r>
            <a:endParaRPr lang="de-DE" sz="2000" dirty="0" smtClean="0">
              <a:latin typeface="Courier New" panose="02070309020205020404" pitchFamily="49" charset="0"/>
              <a:cs typeface="Courier New" panose="02070309020205020404" pitchFamily="49" charset="0"/>
            </a:endParaRPr>
          </a:p>
          <a:p>
            <a:pPr marL="457200" indent="-457200">
              <a:buFont typeface="Arial" panose="020B0604020202020204" pitchFamily="34" charset="0"/>
              <a:buChar char="•"/>
            </a:pPr>
            <a:r>
              <a:rPr lang="de-DE" sz="2000" dirty="0" err="1" smtClean="0">
                <a:latin typeface="Courier New" panose="02070309020205020404" pitchFamily="49" charset="0"/>
                <a:cs typeface="Courier New" panose="02070309020205020404" pitchFamily="49" charset="0"/>
              </a:rPr>
              <a:t>onEnterTest</a:t>
            </a:r>
            <a:endParaRPr lang="de-DE" sz="2000" dirty="0" smtClean="0">
              <a:latin typeface="Courier New" panose="02070309020205020404" pitchFamily="49" charset="0"/>
              <a:cs typeface="Courier New" panose="02070309020205020404" pitchFamily="49" charset="0"/>
            </a:endParaRPr>
          </a:p>
          <a:p>
            <a:pPr marL="457200" indent="-457200">
              <a:buFont typeface="Arial" panose="020B0604020202020204" pitchFamily="34" charset="0"/>
              <a:buChar char="•"/>
            </a:pPr>
            <a:r>
              <a:rPr lang="de-DE" sz="2000" dirty="0" err="1" smtClean="0">
                <a:latin typeface="Courier New" panose="02070309020205020404" pitchFamily="49" charset="0"/>
                <a:cs typeface="Courier New" panose="02070309020205020404" pitchFamily="49" charset="0"/>
              </a:rPr>
              <a:t>onCheckAnswers</a:t>
            </a:r>
            <a:endParaRPr lang="de-DE" sz="2000" dirty="0" smtClean="0">
              <a:latin typeface="Courier New" panose="02070309020205020404" pitchFamily="49" charset="0"/>
              <a:cs typeface="Courier New" panose="02070309020205020404" pitchFamily="49" charset="0"/>
            </a:endParaRPr>
          </a:p>
          <a:p>
            <a:pPr marL="457200" indent="-457200">
              <a:buFont typeface="Arial" panose="020B0604020202020204" pitchFamily="34" charset="0"/>
              <a:buChar char="•"/>
            </a:pPr>
            <a:r>
              <a:rPr lang="de-DE" sz="2000" dirty="0" err="1" smtClean="0">
                <a:latin typeface="Courier New" panose="02070309020205020404" pitchFamily="49" charset="0"/>
                <a:cs typeface="Courier New" panose="02070309020205020404" pitchFamily="49" charset="0"/>
              </a:rPr>
              <a:t>onLeaveTest</a:t>
            </a:r>
            <a:endParaRPr lang="de-DE" sz="2000" dirty="0" smtClean="0">
              <a:latin typeface="Courier New" panose="02070309020205020404" pitchFamily="49" charset="0"/>
              <a:cs typeface="Courier New" panose="02070309020205020404" pitchFamily="49" charset="0"/>
            </a:endParaRPr>
          </a:p>
          <a:p>
            <a:pPr marL="457200" indent="-457200">
              <a:buFont typeface="Arial" panose="020B0604020202020204" pitchFamily="34" charset="0"/>
              <a:buChar char="•"/>
            </a:pPr>
            <a:r>
              <a:rPr lang="de-DE" sz="2000" dirty="0" err="1" smtClean="0">
                <a:latin typeface="Courier New" panose="02070309020205020404" pitchFamily="49" charset="0"/>
                <a:cs typeface="Courier New" panose="02070309020205020404" pitchFamily="49" charset="0"/>
              </a:rPr>
              <a:t>onLeaveCourse</a:t>
            </a:r>
            <a:endParaRPr lang="de-DE" sz="2000" dirty="0">
              <a:latin typeface="Courier New" panose="02070309020205020404" pitchFamily="49" charset="0"/>
              <a:cs typeface="Courier New" panose="02070309020205020404" pitchFamily="49" charset="0"/>
            </a:endParaRPr>
          </a:p>
        </p:txBody>
      </p:sp>
      <p:sp>
        <p:nvSpPr>
          <p:cNvPr id="15" name="Titel 4"/>
          <p:cNvSpPr txBox="1">
            <a:spLocks/>
          </p:cNvSpPr>
          <p:nvPr/>
        </p:nvSpPr>
        <p:spPr>
          <a:xfrm>
            <a:off x="360761" y="1232713"/>
            <a:ext cx="5291359" cy="5040312"/>
          </a:xfrm>
          <a:prstGeom prst="rect">
            <a:avLst/>
          </a:prstGeom>
        </p:spPr>
        <p:txBody>
          <a:bodyPr anchor="t" anchorCtr="0"/>
          <a:lstStyle>
            <a:lvl1pPr algn="l" rtl="0" eaLnBrk="1" fontAlgn="base" hangingPunct="1">
              <a:spcBef>
                <a:spcPct val="0"/>
              </a:spcBef>
              <a:spcAft>
                <a:spcPct val="0"/>
              </a:spcAft>
              <a:defRPr sz="4400" kern="1200">
                <a:solidFill>
                  <a:srgbClr val="004F8F"/>
                </a:solidFill>
                <a:latin typeface="+mj-lt"/>
                <a:ea typeface="+mj-ea"/>
                <a:cs typeface="+mj-cs"/>
                <a:sym typeface="Arial Narrow" panose="020B0606020202030204" pitchFamily="34" charset="0"/>
              </a:defRPr>
            </a:lvl1pPr>
            <a:lvl2pPr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2pPr>
            <a:lvl3pPr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3pPr>
            <a:lvl4pPr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4pPr>
            <a:lvl5pPr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5pPr>
            <a:lvl6pPr marL="457200"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6pPr>
            <a:lvl7pPr marL="914400"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7pPr>
            <a:lvl8pPr marL="1371600"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8pPr>
            <a:lvl9pPr marL="1828800" algn="l" rtl="0" eaLnBrk="1" fontAlgn="base" hangingPunct="1">
              <a:spcBef>
                <a:spcPct val="0"/>
              </a:spcBef>
              <a:spcAft>
                <a:spcPct val="0"/>
              </a:spcAft>
              <a:defRPr>
                <a:solidFill>
                  <a:srgbClr val="004F8F"/>
                </a:solidFill>
                <a:latin typeface="Arial Narrow" panose="020B0606020202030204" pitchFamily="34" charset="0"/>
                <a:ea typeface="Arial Narrow" panose="020B0606020202030204" pitchFamily="34" charset="0"/>
                <a:cs typeface="Arial Narrow" panose="020B0606020202030204" pitchFamily="34" charset="0"/>
                <a:sym typeface="Arial Narrow" panose="020B0606020202030204" pitchFamily="34" charset="0"/>
              </a:defRPr>
            </a:lvl9pPr>
          </a:lstStyle>
          <a:p>
            <a:r>
              <a:rPr lang="de-DE" sz="3200" b="1" dirty="0" smtClean="0"/>
              <a:t>Low-Level API</a:t>
            </a:r>
          </a:p>
          <a:p>
            <a:endParaRPr lang="de-DE" sz="3200" b="1" dirty="0" smtClean="0"/>
          </a:p>
          <a:p>
            <a:r>
              <a:rPr lang="de-DE" sz="1800" b="1" dirty="0">
                <a:latin typeface="Courier New" panose="02070309020205020404" pitchFamily="49" charset="0"/>
                <a:ea typeface="Verdana" panose="020B0604030504040204" pitchFamily="34" charset="0"/>
                <a:cs typeface="Courier New" panose="02070309020205020404" pitchFamily="49" charset="0"/>
              </a:rPr>
              <a:t>&lt;</a:t>
            </a:r>
            <a:r>
              <a:rPr lang="de-DE" sz="1800" b="1" dirty="0" err="1" smtClean="0">
                <a:latin typeface="Courier New" panose="02070309020205020404" pitchFamily="49" charset="0"/>
                <a:ea typeface="Verdana" panose="020B0604030504040204" pitchFamily="34" charset="0"/>
                <a:cs typeface="Courier New" panose="02070309020205020404" pitchFamily="49" charset="0"/>
              </a:rPr>
              <a:t>QuestionDOMElement</a:t>
            </a:r>
            <a:r>
              <a:rPr lang="de-DE" sz="1800" b="1" dirty="0" smtClean="0">
                <a:latin typeface="Courier New" panose="02070309020205020404" pitchFamily="49" charset="0"/>
                <a:ea typeface="Verdana" panose="020B0604030504040204" pitchFamily="34" charset="0"/>
                <a:cs typeface="Courier New" panose="02070309020205020404" pitchFamily="49" charset="0"/>
              </a:rPr>
              <a:t>&gt;</a:t>
            </a:r>
          </a:p>
          <a:p>
            <a:pPr marL="457200" indent="-457200">
              <a:buFont typeface="Arial" panose="020B0604020202020204" pitchFamily="34" charset="0"/>
              <a:buChar char="•"/>
            </a:pPr>
            <a:r>
              <a:rPr lang="de-DE" sz="1800" dirty="0" err="1" smtClean="0">
                <a:latin typeface="Courier New" panose="02070309020205020404" pitchFamily="49" charset="0"/>
                <a:ea typeface="Verdana" panose="020B0604030504040204" pitchFamily="34" charset="0"/>
                <a:cs typeface="Courier New" panose="02070309020205020404" pitchFamily="49" charset="0"/>
              </a:rPr>
              <a:t>get</a:t>
            </a:r>
            <a:r>
              <a:rPr lang="de-DE" sz="1800" dirty="0" smtClean="0">
                <a:latin typeface="Courier New" panose="02070309020205020404" pitchFamily="49" charset="0"/>
                <a:ea typeface="Verdana" panose="020B0604030504040204" pitchFamily="34" charset="0"/>
                <a:cs typeface="Courier New" panose="02070309020205020404" pitchFamily="49" charset="0"/>
              </a:rPr>
              <a:t>/</a:t>
            </a:r>
            <a:r>
              <a:rPr lang="de-DE" sz="1800" dirty="0" err="1" smtClean="0">
                <a:latin typeface="Courier New" panose="02070309020205020404" pitchFamily="49" charset="0"/>
                <a:ea typeface="Verdana" panose="020B0604030504040204" pitchFamily="34" charset="0"/>
                <a:cs typeface="Courier New" panose="02070309020205020404" pitchFamily="49" charset="0"/>
              </a:rPr>
              <a:t>setState</a:t>
            </a:r>
            <a:endParaRPr lang="de-DE" sz="1800" dirty="0">
              <a:latin typeface="Courier New" panose="02070309020205020404" pitchFamily="49" charset="0"/>
              <a:ea typeface="Verdana" panose="020B0604030504040204" pitchFamily="34" charset="0"/>
              <a:cs typeface="Courier New" panose="02070309020205020404" pitchFamily="49" charset="0"/>
            </a:endParaRPr>
          </a:p>
          <a:p>
            <a:pPr marL="457200" indent="-457200">
              <a:buFont typeface="Arial" panose="020B0604020202020204" pitchFamily="34" charset="0"/>
              <a:buChar char="•"/>
            </a:pPr>
            <a:r>
              <a:rPr lang="de-DE" sz="1800" dirty="0" err="1">
                <a:latin typeface="Courier New" panose="02070309020205020404" pitchFamily="49" charset="0"/>
                <a:ea typeface="Verdana" panose="020B0604030504040204" pitchFamily="34" charset="0"/>
                <a:cs typeface="Courier New" panose="02070309020205020404" pitchFamily="49" charset="0"/>
              </a:rPr>
              <a:t>getInputs</a:t>
            </a:r>
            <a:r>
              <a:rPr lang="de-DE" sz="1800" dirty="0">
                <a:latin typeface="Courier New" panose="02070309020205020404" pitchFamily="49" charset="0"/>
                <a:ea typeface="Verdana" panose="020B0604030504040204" pitchFamily="34" charset="0"/>
                <a:cs typeface="Courier New" panose="02070309020205020404" pitchFamily="49" charset="0"/>
              </a:rPr>
              <a:t> (All, Selected, </a:t>
            </a:r>
            <a:r>
              <a:rPr lang="de-DE" sz="1800" dirty="0" err="1">
                <a:latin typeface="Courier New" panose="02070309020205020404" pitchFamily="49" charset="0"/>
                <a:ea typeface="Verdana" panose="020B0604030504040204" pitchFamily="34" charset="0"/>
                <a:cs typeface="Courier New" panose="02070309020205020404" pitchFamily="49" charset="0"/>
              </a:rPr>
              <a:t>Correct</a:t>
            </a:r>
            <a:r>
              <a:rPr lang="de-DE" sz="1800" dirty="0">
                <a:latin typeface="Courier New" panose="02070309020205020404" pitchFamily="49" charset="0"/>
                <a:ea typeface="Verdana" panose="020B0604030504040204" pitchFamily="34" charset="0"/>
                <a:cs typeface="Courier New" panose="02070309020205020404" pitchFamily="49" charset="0"/>
              </a:rPr>
              <a:t>) </a:t>
            </a:r>
            <a:r>
              <a:rPr lang="de-DE" sz="1800" dirty="0" err="1">
                <a:latin typeface="Courier New" panose="02070309020205020404" pitchFamily="49" charset="0"/>
                <a:ea typeface="Verdana" panose="020B0604030504040204" pitchFamily="34" charset="0"/>
                <a:cs typeface="Courier New" panose="02070309020205020404" pitchFamily="49" charset="0"/>
              </a:rPr>
              <a:t>getCurrentScore</a:t>
            </a:r>
            <a:endParaRPr lang="de-DE" sz="1800" dirty="0">
              <a:latin typeface="Courier New" panose="02070309020205020404" pitchFamily="49" charset="0"/>
              <a:ea typeface="Verdana" panose="020B0604030504040204" pitchFamily="34" charset="0"/>
              <a:cs typeface="Courier New" panose="02070309020205020404" pitchFamily="49" charset="0"/>
            </a:endParaRPr>
          </a:p>
          <a:p>
            <a:pPr marL="457200" indent="-457200">
              <a:buFont typeface="Arial" panose="020B0604020202020204" pitchFamily="34" charset="0"/>
              <a:buChar char="•"/>
            </a:pPr>
            <a:r>
              <a:rPr lang="de-DE" sz="1800" dirty="0" err="1">
                <a:latin typeface="Courier New" panose="02070309020205020404" pitchFamily="49" charset="0"/>
                <a:ea typeface="Verdana" panose="020B0604030504040204" pitchFamily="34" charset="0"/>
                <a:cs typeface="Courier New" panose="02070309020205020404" pitchFamily="49" charset="0"/>
              </a:rPr>
              <a:t>max</a:t>
            </a:r>
            <a:r>
              <a:rPr lang="de-DE" sz="1800" dirty="0">
                <a:latin typeface="Courier New" panose="02070309020205020404" pitchFamily="49" charset="0"/>
                <a:ea typeface="Verdana" panose="020B0604030504040204" pitchFamily="34" charset="0"/>
                <a:cs typeface="Courier New" panose="02070309020205020404" pitchFamily="49" charset="0"/>
              </a:rPr>
              <a:t>/</a:t>
            </a:r>
            <a:r>
              <a:rPr lang="de-DE" sz="1800" dirty="0" err="1">
                <a:latin typeface="Courier New" panose="02070309020205020404" pitchFamily="49" charset="0"/>
                <a:ea typeface="Verdana" panose="020B0604030504040204" pitchFamily="34" charset="0"/>
                <a:cs typeface="Courier New" panose="02070309020205020404" pitchFamily="49" charset="0"/>
              </a:rPr>
              <a:t>minScore</a:t>
            </a:r>
            <a:endParaRPr lang="de-DE" sz="1800" dirty="0">
              <a:latin typeface="Courier New" panose="02070309020205020404" pitchFamily="49" charset="0"/>
              <a:ea typeface="Verdana" panose="020B0604030504040204" pitchFamily="34" charset="0"/>
              <a:cs typeface="Courier New" panose="02070309020205020404" pitchFamily="49" charset="0"/>
            </a:endParaRPr>
          </a:p>
          <a:p>
            <a:pPr marL="457200" indent="-457200">
              <a:buFont typeface="Arial" panose="020B0604020202020204" pitchFamily="34" charset="0"/>
              <a:buChar char="•"/>
            </a:pPr>
            <a:endParaRPr lang="de-DE" sz="1800" dirty="0" smtClean="0">
              <a:latin typeface="Courier New" panose="02070309020205020404" pitchFamily="49" charset="0"/>
              <a:ea typeface="Verdana" panose="020B0604030504040204" pitchFamily="34" charset="0"/>
              <a:cs typeface="Courier New" panose="02070309020205020404" pitchFamily="49" charset="0"/>
            </a:endParaRPr>
          </a:p>
          <a:p>
            <a:r>
              <a:rPr lang="de-DE" sz="1800" b="1" dirty="0" err="1" smtClean="0">
                <a:latin typeface="Courier New" panose="02070309020205020404" pitchFamily="49" charset="0"/>
                <a:ea typeface="Verdana" panose="020B0604030504040204" pitchFamily="34" charset="0"/>
                <a:cs typeface="Courier New" panose="02070309020205020404" pitchFamily="49" charset="0"/>
              </a:rPr>
              <a:t>window</a:t>
            </a:r>
            <a:endParaRPr lang="de-DE" sz="1800" b="1" dirty="0" smtClean="0">
              <a:latin typeface="Courier New" panose="02070309020205020404" pitchFamily="49" charset="0"/>
              <a:ea typeface="Verdana" panose="020B0604030504040204" pitchFamily="34" charset="0"/>
              <a:cs typeface="Courier New" panose="02070309020205020404" pitchFamily="49" charset="0"/>
            </a:endParaRPr>
          </a:p>
          <a:p>
            <a:pPr marL="457200" indent="-457200">
              <a:buFont typeface="Arial" panose="020B0604020202020204" pitchFamily="34" charset="0"/>
              <a:buChar char="•"/>
            </a:pPr>
            <a:r>
              <a:rPr lang="de-DE" sz="1800" dirty="0" smtClean="0">
                <a:latin typeface="Courier New" panose="02070309020205020404" pitchFamily="49" charset="0"/>
                <a:ea typeface="Verdana" panose="020B0604030504040204" pitchFamily="34" charset="0"/>
                <a:cs typeface="Courier New" panose="02070309020205020404" pitchFamily="49" charset="0"/>
              </a:rPr>
              <a:t>save/</a:t>
            </a:r>
            <a:r>
              <a:rPr lang="de-DE" sz="1800" dirty="0" err="1" smtClean="0">
                <a:latin typeface="Courier New" panose="02070309020205020404" pitchFamily="49" charset="0"/>
                <a:ea typeface="Verdana" panose="020B0604030504040204" pitchFamily="34" charset="0"/>
                <a:cs typeface="Courier New" panose="02070309020205020404" pitchFamily="49" charset="0"/>
              </a:rPr>
              <a:t>loadState</a:t>
            </a:r>
            <a:endParaRPr lang="de-DE" sz="1800" dirty="0" smtClean="0">
              <a:latin typeface="Courier New" panose="02070309020205020404" pitchFamily="49" charset="0"/>
              <a:ea typeface="Verdana" panose="020B0604030504040204" pitchFamily="34" charset="0"/>
              <a:cs typeface="Courier New" panose="02070309020205020404" pitchFamily="49" charset="0"/>
            </a:endParaRPr>
          </a:p>
          <a:p>
            <a:pPr marL="457200" indent="-457200">
              <a:buFont typeface="Arial" panose="020B0604020202020204" pitchFamily="34" charset="0"/>
              <a:buChar char="•"/>
            </a:pPr>
            <a:r>
              <a:rPr lang="de-DE" sz="1800" dirty="0" err="1" smtClean="0">
                <a:latin typeface="Courier New" panose="02070309020205020404" pitchFamily="49" charset="0"/>
                <a:ea typeface="Verdana" panose="020B0604030504040204" pitchFamily="34" charset="0"/>
                <a:cs typeface="Courier New" panose="02070309020205020404" pitchFamily="49" charset="0"/>
              </a:rPr>
              <a:t>getUserName</a:t>
            </a:r>
            <a:r>
              <a:rPr lang="de-DE" sz="1800" dirty="0" smtClean="0">
                <a:latin typeface="Courier New" panose="02070309020205020404" pitchFamily="49" charset="0"/>
                <a:ea typeface="Verdana" panose="020B0604030504040204" pitchFamily="34" charset="0"/>
                <a:cs typeface="Courier New" panose="02070309020205020404" pitchFamily="49" charset="0"/>
              </a:rPr>
              <a:t>/ID</a:t>
            </a:r>
          </a:p>
          <a:p>
            <a:pPr marL="457200" indent="-457200">
              <a:buFont typeface="Arial" panose="020B0604020202020204" pitchFamily="34" charset="0"/>
              <a:buChar char="•"/>
            </a:pPr>
            <a:r>
              <a:rPr lang="de-DE" sz="1800" dirty="0" err="1" smtClean="0">
                <a:latin typeface="Courier New" panose="02070309020205020404" pitchFamily="49" charset="0"/>
                <a:ea typeface="Verdana" panose="020B0604030504040204" pitchFamily="34" charset="0"/>
                <a:cs typeface="Courier New" panose="02070309020205020404" pitchFamily="49" charset="0"/>
              </a:rPr>
              <a:t>set</a:t>
            </a:r>
            <a:r>
              <a:rPr lang="de-DE" sz="1800" dirty="0" smtClean="0">
                <a:latin typeface="Courier New" panose="02070309020205020404" pitchFamily="49" charset="0"/>
                <a:ea typeface="Verdana" panose="020B0604030504040204" pitchFamily="34" charset="0"/>
                <a:cs typeface="Courier New" panose="02070309020205020404" pitchFamily="49" charset="0"/>
              </a:rPr>
              <a:t>/</a:t>
            </a:r>
            <a:r>
              <a:rPr lang="de-DE" sz="1800" dirty="0" err="1" smtClean="0">
                <a:latin typeface="Courier New" panose="02070309020205020404" pitchFamily="49" charset="0"/>
                <a:ea typeface="Verdana" panose="020B0604030504040204" pitchFamily="34" charset="0"/>
                <a:cs typeface="Courier New" panose="02070309020205020404" pitchFamily="49" charset="0"/>
              </a:rPr>
              <a:t>getScore</a:t>
            </a:r>
            <a:endParaRPr lang="de-DE" sz="1800" dirty="0" smtClean="0">
              <a:latin typeface="Courier New" panose="02070309020205020404" pitchFamily="49" charset="0"/>
              <a:ea typeface="Verdana" panose="020B0604030504040204" pitchFamily="34" charset="0"/>
              <a:cs typeface="Courier New" panose="02070309020205020404" pitchFamily="49" charset="0"/>
            </a:endParaRPr>
          </a:p>
          <a:p>
            <a:pPr marL="457200" indent="-457200">
              <a:buFont typeface="Arial" panose="020B0604020202020204" pitchFamily="34" charset="0"/>
              <a:buChar char="•"/>
            </a:pPr>
            <a:r>
              <a:rPr lang="de-DE" sz="1800" dirty="0" err="1">
                <a:latin typeface="Courier New" panose="02070309020205020404" pitchFamily="49" charset="0"/>
                <a:ea typeface="Verdana" panose="020B0604030504040204" pitchFamily="34" charset="0"/>
                <a:cs typeface="Courier New" panose="02070309020205020404" pitchFamily="49" charset="0"/>
              </a:rPr>
              <a:t>s</a:t>
            </a:r>
            <a:r>
              <a:rPr lang="de-DE" sz="1800" dirty="0" err="1" smtClean="0">
                <a:latin typeface="Courier New" panose="02070309020205020404" pitchFamily="49" charset="0"/>
                <a:ea typeface="Verdana" panose="020B0604030504040204" pitchFamily="34" charset="0"/>
                <a:cs typeface="Courier New" panose="02070309020205020404" pitchFamily="49" charset="0"/>
              </a:rPr>
              <a:t>et</a:t>
            </a:r>
            <a:r>
              <a:rPr lang="de-DE" sz="1800" dirty="0" smtClean="0">
                <a:latin typeface="Courier New" panose="02070309020205020404" pitchFamily="49" charset="0"/>
                <a:ea typeface="Verdana" panose="020B0604030504040204" pitchFamily="34" charset="0"/>
                <a:cs typeface="Courier New" panose="02070309020205020404" pitchFamily="49" charset="0"/>
              </a:rPr>
              <a:t>/</a:t>
            </a:r>
            <a:r>
              <a:rPr lang="de-DE" sz="1800" dirty="0" err="1" smtClean="0">
                <a:latin typeface="Courier New" panose="02070309020205020404" pitchFamily="49" charset="0"/>
                <a:ea typeface="Verdana" panose="020B0604030504040204" pitchFamily="34" charset="0"/>
                <a:cs typeface="Courier New" panose="02070309020205020404" pitchFamily="49" charset="0"/>
              </a:rPr>
              <a:t>getLessonLocation</a:t>
            </a:r>
            <a:endParaRPr lang="de-DE" sz="1800" dirty="0" smtClean="0">
              <a:latin typeface="Courier New" panose="02070309020205020404" pitchFamily="49" charset="0"/>
              <a:ea typeface="Verdana" panose="020B0604030504040204" pitchFamily="34" charset="0"/>
              <a:cs typeface="Courier New" panose="02070309020205020404" pitchFamily="49" charset="0"/>
            </a:endParaRPr>
          </a:p>
          <a:p>
            <a:pPr marL="457200" indent="-457200">
              <a:buFont typeface="Arial" panose="020B0604020202020204" pitchFamily="34" charset="0"/>
              <a:buChar char="•"/>
            </a:pPr>
            <a:r>
              <a:rPr lang="de-DE" sz="1800" dirty="0" err="1">
                <a:latin typeface="Courier New" panose="02070309020205020404" pitchFamily="49" charset="0"/>
                <a:ea typeface="Verdana" panose="020B0604030504040204" pitchFamily="34" charset="0"/>
                <a:cs typeface="Courier New" panose="02070309020205020404" pitchFamily="49" charset="0"/>
              </a:rPr>
              <a:t>s</a:t>
            </a:r>
            <a:r>
              <a:rPr lang="de-DE" sz="1800" dirty="0" err="1" smtClean="0">
                <a:latin typeface="Courier New" panose="02070309020205020404" pitchFamily="49" charset="0"/>
                <a:ea typeface="Verdana" panose="020B0604030504040204" pitchFamily="34" charset="0"/>
                <a:cs typeface="Courier New" panose="02070309020205020404" pitchFamily="49" charset="0"/>
              </a:rPr>
              <a:t>et</a:t>
            </a:r>
            <a:r>
              <a:rPr lang="de-DE" sz="1800" dirty="0" smtClean="0">
                <a:latin typeface="Courier New" panose="02070309020205020404" pitchFamily="49" charset="0"/>
                <a:ea typeface="Verdana" panose="020B0604030504040204" pitchFamily="34" charset="0"/>
                <a:cs typeface="Courier New" panose="02070309020205020404" pitchFamily="49" charset="0"/>
              </a:rPr>
              <a:t>/</a:t>
            </a:r>
            <a:r>
              <a:rPr lang="de-DE" sz="1800" dirty="0" err="1" smtClean="0">
                <a:latin typeface="Courier New" panose="02070309020205020404" pitchFamily="49" charset="0"/>
                <a:ea typeface="Verdana" panose="020B0604030504040204" pitchFamily="34" charset="0"/>
                <a:cs typeface="Courier New" panose="02070309020205020404" pitchFamily="49" charset="0"/>
              </a:rPr>
              <a:t>getCompletionStatus</a:t>
            </a:r>
            <a:endParaRPr lang="de-DE" sz="1800" dirty="0" smtClean="0">
              <a:latin typeface="Courier New" panose="02070309020205020404" pitchFamily="49" charset="0"/>
              <a:ea typeface="Verdana" panose="020B0604030504040204" pitchFamily="34" charset="0"/>
              <a:cs typeface="Courier New" panose="02070309020205020404" pitchFamily="49" charset="0"/>
            </a:endParaRPr>
          </a:p>
          <a:p>
            <a:pPr marL="457200" indent="-457200">
              <a:buFont typeface="Arial" panose="020B0604020202020204" pitchFamily="34" charset="0"/>
              <a:buChar char="•"/>
            </a:pPr>
            <a:r>
              <a:rPr lang="de-DE" sz="1800" dirty="0" smtClean="0">
                <a:latin typeface="Courier New" panose="02070309020205020404" pitchFamily="49" charset="0"/>
                <a:ea typeface="Verdana" panose="020B0604030504040204" pitchFamily="34" charset="0"/>
                <a:cs typeface="Courier New" panose="02070309020205020404" pitchFamily="49" charset="0"/>
              </a:rPr>
              <a:t>update/</a:t>
            </a:r>
            <a:r>
              <a:rPr lang="de-DE" sz="1800" dirty="0" err="1" smtClean="0">
                <a:latin typeface="Courier New" panose="02070309020205020404" pitchFamily="49" charset="0"/>
                <a:ea typeface="Verdana" panose="020B0604030504040204" pitchFamily="34" charset="0"/>
                <a:cs typeface="Courier New" panose="02070309020205020404" pitchFamily="49" charset="0"/>
              </a:rPr>
              <a:t>getSessionTime</a:t>
            </a:r>
            <a:endParaRPr lang="de-DE" sz="1800" dirty="0" smtClean="0">
              <a:latin typeface="Courier New" panose="02070309020205020404" pitchFamily="49" charset="0"/>
              <a:ea typeface="Verdana" panose="020B0604030504040204" pitchFamily="34" charset="0"/>
              <a:cs typeface="Courier New" panose="02070309020205020404" pitchFamily="49" charset="0"/>
            </a:endParaRPr>
          </a:p>
          <a:p>
            <a:pPr marL="457200" indent="-457200">
              <a:buFont typeface="Arial" panose="020B0604020202020204" pitchFamily="34" charset="0"/>
              <a:buChar char="•"/>
            </a:pPr>
            <a:r>
              <a:rPr lang="de-DE" sz="1800" dirty="0" err="1" smtClean="0">
                <a:latin typeface="Courier New" panose="02070309020205020404" pitchFamily="49" charset="0"/>
                <a:ea typeface="Verdana" panose="020B0604030504040204" pitchFamily="34" charset="0"/>
                <a:cs typeface="Courier New" panose="02070309020205020404" pitchFamily="49" charset="0"/>
              </a:rPr>
              <a:t>allQuestionStates</a:t>
            </a:r>
            <a:endParaRPr lang="de-DE" sz="1800" dirty="0" smtClean="0">
              <a:latin typeface="Courier New" panose="02070309020205020404" pitchFamily="49" charset="0"/>
              <a:ea typeface="Verdana" panose="020B0604030504040204" pitchFamily="34" charset="0"/>
              <a:cs typeface="Courier New" panose="02070309020205020404" pitchFamily="49" charset="0"/>
            </a:endParaRPr>
          </a:p>
          <a:p>
            <a:pPr marL="457200" indent="-457200">
              <a:buFont typeface="Arial" panose="020B0604020202020204" pitchFamily="34" charset="0"/>
              <a:buChar char="•"/>
            </a:pPr>
            <a:r>
              <a:rPr lang="de-DE" sz="1800" dirty="0" err="1" smtClean="0">
                <a:latin typeface="Courier New" panose="02070309020205020404" pitchFamily="49" charset="0"/>
                <a:ea typeface="Verdana" panose="020B0604030504040204" pitchFamily="34" charset="0"/>
                <a:cs typeface="Courier New" panose="02070309020205020404" pitchFamily="49" charset="0"/>
              </a:rPr>
              <a:t>allQuestionsCurrentScore</a:t>
            </a:r>
            <a:endParaRPr lang="de-DE" sz="1800" dirty="0" smtClean="0">
              <a:latin typeface="Courier New" panose="02070309020205020404" pitchFamily="49" charset="0"/>
              <a:ea typeface="Verdana" panose="020B0604030504040204" pitchFamily="34" charset="0"/>
              <a:cs typeface="Courier New" panose="02070309020205020404" pitchFamily="49" charset="0"/>
            </a:endParaRPr>
          </a:p>
          <a:p>
            <a:pPr marL="457200" indent="-457200">
              <a:buFont typeface="Arial" panose="020B0604020202020204" pitchFamily="34" charset="0"/>
              <a:buChar char="•"/>
            </a:pPr>
            <a:r>
              <a:rPr lang="de-DE" sz="1800" dirty="0" err="1" smtClean="0">
                <a:latin typeface="Courier New" panose="02070309020205020404" pitchFamily="49" charset="0"/>
                <a:ea typeface="Verdana" panose="020B0604030504040204" pitchFamily="34" charset="0"/>
                <a:cs typeface="Courier New" panose="02070309020205020404" pitchFamily="49" charset="0"/>
              </a:rPr>
              <a:t>allQuestionsReset</a:t>
            </a:r>
            <a:endParaRPr lang="de-DE" sz="1800" dirty="0" smtClean="0">
              <a:latin typeface="Courier New" panose="02070309020205020404" pitchFamily="49" charset="0"/>
              <a:ea typeface="Verdana" panose="020B0604030504040204" pitchFamily="34" charset="0"/>
              <a:cs typeface="Courier New" panose="02070309020205020404" pitchFamily="49" charset="0"/>
            </a:endParaRPr>
          </a:p>
          <a:p>
            <a:pPr marL="457200" indent="-457200">
              <a:buFont typeface="Arial" panose="020B0604020202020204" pitchFamily="34" charset="0"/>
              <a:buChar char="•"/>
            </a:pPr>
            <a:endParaRPr lang="de-DE" sz="1800" dirty="0">
              <a:latin typeface="Courier New" panose="02070309020205020404" pitchFamily="49" charset="0"/>
              <a:ea typeface="Verdana" panose="020B0604030504040204" pitchFamily="34" charset="0"/>
              <a:cs typeface="Courier New" panose="02070309020205020404" pitchFamily="49" charset="0"/>
            </a:endParaRPr>
          </a:p>
        </p:txBody>
      </p:sp>
    </p:spTree>
    <p:extLst>
      <p:ext uri="{BB962C8B-B14F-4D97-AF65-F5344CB8AC3E}">
        <p14:creationId xmlns:p14="http://schemas.microsoft.com/office/powerpoint/2010/main" val="3114642996"/>
      </p:ext>
    </p:extLst>
  </p:cSld>
  <p:clrMapOvr>
    <a:masterClrMapping/>
  </p:clrMapOvr>
  <p:transition spd="slow" advTm="3000">
    <p:cover/>
  </p:transition>
  <p:timing>
    <p:tnLst>
      <p:par>
        <p:cTn id="1" dur="indefinite" restart="never" nodeType="tmRoot"/>
      </p:par>
    </p:tnLst>
  </p:timing>
</p:sld>
</file>

<file path=ppt/theme/theme1.xml><?xml version="1.0" encoding="utf-8"?>
<a:theme xmlns:a="http://schemas.openxmlformats.org/drawingml/2006/main" name="GU Design ohne Fußleist">
  <a:themeElements>
    <a:clrScheme name="GU Design">
      <a:dk1>
        <a:srgbClr val="004F8F"/>
      </a:dk1>
      <a:lt1>
        <a:srgbClr val="FFFFFF"/>
      </a:lt1>
      <a:dk2>
        <a:srgbClr val="4D4B46"/>
      </a:dk2>
      <a:lt2>
        <a:srgbClr val="F8F6F5"/>
      </a:lt2>
      <a:accent1>
        <a:srgbClr val="004F8F"/>
      </a:accent1>
      <a:accent2>
        <a:srgbClr val="E4E3DD"/>
      </a:accent2>
      <a:accent3>
        <a:srgbClr val="A5AB52"/>
      </a:accent3>
      <a:accent4>
        <a:srgbClr val="4D4B46"/>
      </a:accent4>
      <a:accent5>
        <a:srgbClr val="B3062C"/>
      </a:accent5>
      <a:accent6>
        <a:srgbClr val="C96215"/>
      </a:accent6>
      <a:hlink>
        <a:srgbClr val="48A9DA"/>
      </a:hlink>
      <a:folHlink>
        <a:srgbClr val="004F8F"/>
      </a:folHlink>
    </a:clrScheme>
    <a:fontScheme name="Benutzerdefiniert 1">
      <a:majorFont>
        <a:latin typeface="Arial Narrow"/>
        <a:ea typeface="Arial Narrow"/>
        <a:cs typeface="Arial Narrow"/>
      </a:majorFont>
      <a:minorFont>
        <a:latin typeface="Arial Narrow"/>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FFFFFF"/>
        </a:solidFill>
        <a:ln w="25400" cap="flat" cmpd="sng" algn="ctr">
          <a:solidFill>
            <a:srgbClr val="004F8F"/>
          </a:solidFill>
          <a:prstDash val="solid"/>
          <a:bevel/>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45720" tIns="45720" rIns="45720" bIns="45720" numCol="1" anchor="t" anchorCtr="0" compatLnSpc="1">
        <a:prstTxWarp prst="textNoShape">
          <a:avLst/>
        </a:prstTxWarp>
        <a:spAutoFit/>
      </a:bodyPr>
      <a:lstStyle>
        <a:defPPr marL="0" marR="0" indent="0" algn="l" defTabSz="914400" rtl="0" eaLnBrk="1" fontAlgn="base" latinLnBrk="0" hangingPunct="0">
          <a:lnSpc>
            <a:spcPct val="100000"/>
          </a:lnSpc>
          <a:spcBef>
            <a:spcPct val="0"/>
          </a:spcBef>
          <a:spcAft>
            <a:spcPct val="0"/>
          </a:spcAft>
          <a:buClrTx/>
          <a:buSzTx/>
          <a:buFontTx/>
          <a:buNone/>
          <a:tabLst/>
          <a:defRPr kumimoji="0" lang="de-DE" altLang="de-DE" sz="1400" b="0" i="0" u="none" strike="noStrike" cap="none" normalizeH="0" baseline="0" smtClean="0">
            <a:ln>
              <a:noFill/>
            </a:ln>
            <a:solidFill>
              <a:srgbClr val="004F8F"/>
            </a:solidFill>
            <a:effectLst/>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defPPr>
      </a:lstStyle>
    </a:spDef>
    <a:lnDef>
      <a:spPr bwMode="auto">
        <a:xfrm>
          <a:off x="0" y="0"/>
          <a:ext cx="1" cy="1"/>
        </a:xfrm>
        <a:custGeom>
          <a:avLst/>
          <a:gdLst/>
          <a:ahLst/>
          <a:cxnLst/>
          <a:rect l="0" t="0" r="0" b="0"/>
          <a:pathLst/>
        </a:custGeom>
        <a:solidFill>
          <a:srgbClr val="FFFFFF"/>
        </a:solidFill>
        <a:ln w="25400" cap="flat" cmpd="sng" algn="ctr">
          <a:solidFill>
            <a:srgbClr val="004F8F"/>
          </a:solidFill>
          <a:prstDash val="solid"/>
          <a:bevel/>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45720" tIns="45720" rIns="45720" bIns="45720" numCol="1" anchor="t" anchorCtr="0" compatLnSpc="1">
        <a:prstTxWarp prst="textNoShape">
          <a:avLst/>
        </a:prstTxWarp>
        <a:spAutoFit/>
      </a:bodyPr>
      <a:lstStyle>
        <a:defPPr marL="0" marR="0" indent="0" algn="l" defTabSz="914400" rtl="0" eaLnBrk="1" fontAlgn="base" latinLnBrk="0" hangingPunct="0">
          <a:lnSpc>
            <a:spcPct val="100000"/>
          </a:lnSpc>
          <a:spcBef>
            <a:spcPct val="0"/>
          </a:spcBef>
          <a:spcAft>
            <a:spcPct val="0"/>
          </a:spcAft>
          <a:buClrTx/>
          <a:buSzTx/>
          <a:buFontTx/>
          <a:buNone/>
          <a:tabLst/>
          <a:defRPr kumimoji="0" lang="de-DE" altLang="de-DE" sz="1400" b="0" i="0" u="none" strike="noStrike" cap="none" normalizeH="0" baseline="0" smtClean="0">
            <a:ln>
              <a:noFill/>
            </a:ln>
            <a:solidFill>
              <a:srgbClr val="004F8F"/>
            </a:solidFill>
            <a:effectLst/>
            <a:latin typeface="Georgia" panose="02040502050405020303" pitchFamily="18" charset="0"/>
            <a:ea typeface="Georgia" panose="02040502050405020303" pitchFamily="18" charset="0"/>
            <a:cs typeface="Georgia" panose="02040502050405020303" pitchFamily="18" charset="0"/>
            <a:sym typeface="Georgia" panose="02040502050405020303" pitchFamily="18" charset="0"/>
          </a:defRPr>
        </a:defPPr>
      </a:lstStyle>
    </a:lnDef>
    <a:txDef>
      <a:spPr>
        <a:noFill/>
      </a:spPr>
      <a:bodyPr wrap="square" rtlCol="0">
        <a:spAutoFit/>
      </a:bodyPr>
      <a:lstStyle>
        <a:defPPr>
          <a:defRPr sz="1800" dirty="0" smtClean="0">
            <a:solidFill>
              <a:srgbClr val="000000"/>
            </a:solidFill>
            <a:latin typeface="+mn-lt"/>
          </a:defRPr>
        </a:defPPr>
      </a:lstStyle>
    </a:txDef>
  </a:objectDefaults>
  <a:extraClrSchemeLst/>
  <a:extLst>
    <a:ext uri="{05A4C25C-085E-4340-85A3-A5531E510DB2}">
      <thm15:themeFamily xmlns:thm15="http://schemas.microsoft.com/office/thememl/2012/main" name="GU-Powerpoint-4-3-V1-0-2.pptx" id="{540415B2-F317-471F-AFA1-1B87DA354166}" vid="{712C2B11-F504-4214-A118-8A093EEFA554}"/>
    </a:ext>
  </a:extLst>
</a:theme>
</file>

<file path=ppt/theme/theme2.xml><?xml version="1.0" encoding="utf-8"?>
<a:theme xmlns:a="http://schemas.openxmlformats.org/drawingml/2006/main" name="Office Theme">
  <a:themeElements>
    <a:clrScheme name="">
      <a:dk1>
        <a:srgbClr val="000000"/>
      </a:dk1>
      <a:lt1>
        <a:srgbClr val="FFFFFF"/>
      </a:lt1>
      <a:dk2>
        <a:srgbClr val="A7A7A7"/>
      </a:dk2>
      <a:lt2>
        <a:srgbClr val="535353"/>
      </a:lt2>
      <a:accent1>
        <a:srgbClr val="004F8F"/>
      </a:accent1>
      <a:accent2>
        <a:srgbClr val="E4E3DD"/>
      </a:accent2>
      <a:accent3>
        <a:srgbClr val="FFFFFF"/>
      </a:accent3>
      <a:accent4>
        <a:srgbClr val="000000"/>
      </a:accent4>
      <a:accent5>
        <a:srgbClr val="AAB2C6"/>
      </a:accent5>
      <a:accent6>
        <a:srgbClr val="CFCEC8"/>
      </a:accent6>
      <a:hlink>
        <a:srgbClr val="0000FF"/>
      </a:hlink>
      <a:folHlink>
        <a:srgbClr val="FF00FF"/>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GU-sd-4-3</Template>
  <TotalTime>0</TotalTime>
  <Words>86</Words>
  <Application>Microsoft Office PowerPoint</Application>
  <PresentationFormat>Bildschirmpräsentation (4:3)</PresentationFormat>
  <Paragraphs>36</Paragraphs>
  <Slides>7</Slides>
  <Notes>0</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7</vt:i4>
      </vt:variant>
    </vt:vector>
  </HeadingPairs>
  <TitlesOfParts>
    <vt:vector size="15" baseType="lpstr">
      <vt:lpstr>Arial</vt:lpstr>
      <vt:lpstr>Arial Narrow</vt:lpstr>
      <vt:lpstr>Avenir Roman</vt:lpstr>
      <vt:lpstr>Courier New</vt:lpstr>
      <vt:lpstr>Georgia</vt:lpstr>
      <vt:lpstr>Verdana</vt:lpstr>
      <vt:lpstr>Wingdings</vt:lpstr>
      <vt:lpstr>GU Design ohne Fußleist</vt:lpstr>
      <vt:lpstr>Autorensystem nicht umfangreich genug?  Komplette Eigenentwicklung zu aufwändig?  WBT = Web-Seite + spezielle Funktionen (SCORM, xAPI, Fragenlogik, Statusverwaltung…)   Das WebBasedTraining - Toolkit </vt:lpstr>
      <vt:lpstr>Ihr Autorensysteme ist Ihnen nicht umfangreich genug?  Sie haben Ideen/Anforderungen die mit den auf dem Markt verfügbaren Lösungen nicht umsetzbar sind?   Ihr Autorensystem ist nicht in der Lage moderne Inhalte zu produzieren? (Design &amp; Technologien)</vt:lpstr>
      <vt:lpstr>Eine komplette Eigenentwicklung ist zu aufwändig und teuer?  Mit (technisch) komplett selbst entwickelten WBTs kann man so gut wie jede Anforderung erfüllen.  Die Entwicklung kostet jedoch viel Zeit, Geld und KnowHow.</vt:lpstr>
      <vt:lpstr>Technisch gesehen ist  ein WBT eine normale Web-Seite,  angereichert mit eLearning-Funktionen  Ein WebDesigner kann Ihnen beliebige Web-Seiten erstellen. Die Unterstützung von Standards wie SCORM oder xAPI machen die Implementation aber komplizierter und erfordern KnowHow im Bereich eLearning.   </vt:lpstr>
      <vt:lpstr>Das WebBasedTraining - Toolkit  Erweitert eine beliebige Web-Seite um  WBT-Funktionalitäten  SCORM, xAPI, Fragenlogik, Statusspeicherung können ohne tieferes Wissen über WBT-typische Anforderungen eingebunden werden.</vt:lpstr>
      <vt:lpstr>Unfang Prototyp:  Fragetypen:  SingleChoice, MultipleChoice Einfügbar duch CustomElement-Bausteine  Zur Steuerung / Bedienung: - High- und Low-Level API</vt:lpstr>
      <vt:lpstr>PowerPoint-Präsentation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Patrick Sacher</dc:creator>
  <cp:lastModifiedBy>Patrick Sacher</cp:lastModifiedBy>
  <cp:revision>25</cp:revision>
  <dcterms:created xsi:type="dcterms:W3CDTF">2017-02-01T09:27:00Z</dcterms:created>
  <dcterms:modified xsi:type="dcterms:W3CDTF">2017-09-06T11:00:43Z</dcterms:modified>
</cp:coreProperties>
</file>